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7" r:id="rId4"/>
    <p:sldId id="340" r:id="rId5"/>
    <p:sldId id="333" r:id="rId6"/>
    <p:sldId id="323" r:id="rId7"/>
    <p:sldId id="327" r:id="rId8"/>
    <p:sldId id="329" r:id="rId9"/>
    <p:sldId id="331" r:id="rId10"/>
    <p:sldId id="330" r:id="rId11"/>
    <p:sldId id="332" r:id="rId12"/>
    <p:sldId id="338" r:id="rId13"/>
    <p:sldId id="344" r:id="rId14"/>
    <p:sldId id="341" r:id="rId15"/>
    <p:sldId id="343" r:id="rId16"/>
    <p:sldId id="345" r:id="rId17"/>
    <p:sldId id="328" r:id="rId18"/>
    <p:sldId id="346" r:id="rId19"/>
    <p:sldId id="370" r:id="rId20"/>
    <p:sldId id="347" r:id="rId21"/>
    <p:sldId id="348" r:id="rId22"/>
    <p:sldId id="350" r:id="rId23"/>
    <p:sldId id="349" r:id="rId24"/>
    <p:sldId id="335" r:id="rId25"/>
    <p:sldId id="368" r:id="rId26"/>
    <p:sldId id="352" r:id="rId27"/>
    <p:sldId id="369" r:id="rId28"/>
    <p:sldId id="351" r:id="rId29"/>
    <p:sldId id="353" r:id="rId30"/>
    <p:sldId id="356" r:id="rId31"/>
    <p:sldId id="357" r:id="rId32"/>
    <p:sldId id="355" r:id="rId33"/>
    <p:sldId id="358" r:id="rId34"/>
    <p:sldId id="322" r:id="rId35"/>
    <p:sldId id="359" r:id="rId36"/>
    <p:sldId id="360" r:id="rId37"/>
    <p:sldId id="362" r:id="rId38"/>
    <p:sldId id="367" r:id="rId39"/>
    <p:sldId id="371" r:id="rId40"/>
    <p:sldId id="372" r:id="rId41"/>
    <p:sldId id="365" r:id="rId42"/>
    <p:sldId id="361" r:id="rId43"/>
    <p:sldId id="363" r:id="rId44"/>
    <p:sldId id="364" r:id="rId45"/>
    <p:sldId id="366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2017" autoAdjust="0"/>
    <p:restoredTop sz="94660"/>
  </p:normalViewPr>
  <p:slideViewPr>
    <p:cSldViewPr>
      <p:cViewPr>
        <p:scale>
          <a:sx n="110" d="100"/>
          <a:sy n="110" d="100"/>
        </p:scale>
        <p:origin x="-1644" y="-4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led.linear1.org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9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12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11" Type="http://schemas.openxmlformats.org/officeDocument/2006/relationships/image" Target="../media/image14.jpeg"/><Relationship Id="rId5" Type="http://schemas.openxmlformats.org/officeDocument/2006/relationships/image" Target="../media/image19.jpeg"/><Relationship Id="rId10" Type="http://schemas.openxmlformats.org/officeDocument/2006/relationships/image" Target="../media/image25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AutoShape 2" descr="data:image/jpeg;base64,/9j/4AAQSkZJRgABAQAAAQABAAD/2wCEAAkGBhQGEAkIBxMSEhEQEBYPFBAPDRoREA8QHxYhFRgSFx4jLCYfGBklGRYSHzIgIykpLCwvGR4xNTwuNSgrLikBCQoKBQUFDQUFDSkYEhgpKSkpKSkpKSkpKSkpKSkpKSkpKSkpKSkpKSkpKSkpKSkpKSkpKSkpKSkpKSkpKSkpKf/AABEIAMYA/wMBIgACEQEDEQH/xAAcAAEAAwEBAQEBAAAAAAAAAAAABgcIBQQCAwH/xABHEAABAgMEBwUDBwgLAQAAAAAAAQIDBREEBhIUBxMXIVFS0jFhlaGkFTKRCBYiQnGzwxgjNUFyc4GEMzZGVGN1kpSy0eEk/8QAFAEBAAAAAAAAAAAAAAAAAAAAAP/EABQRAQAAAAAAAAAAAAAAAAAAAAD/2gAMAwEAAhEDEQA/AKUzS8EP7mV4IWzohvxLbtWG02S8StSK61OiNrZHRl1aw2Im9GrTe124nO1mRczPDX9IGbcyvBBmV4IaS2syLmZ4a/pG1mRczPDX9IGbcyvBBmV4IaS2syLmZ4a/pG1mRczPDX9IGbcyvBBmV4IaS2syLmZ4a/pG1mRczPDX9IGbcyvBBmV4IaS2syLmZ4a/pG1mRczPDX9IGbcyvBBmV4IaS2syLmZ4a/pG1mRczPDX9IGbcyvBBmV4IaS2syLmZ4a/pG1mRczPDX9IGbcyvBBmV4IaS2syLmZ4a/pO9da8MtvnmfYbYcTU4cdbHq8OKuH3mpX3XdgGT8yvBBmV4Iahnt/ZRdu0RpZNNWyNDw4mpYHPRKtR6b0aqLuch4NrMi5meGv6QM25leCDMrwQ0ltZkXMzw1/SNrMi5meGv6QM25leCDMrwQ0ltZkXMzw1/SNrMi5meGv6QM25leCDMrwQ0ltZkXMzw1/SNrMi5meGv6QM25leCDMrwQ0ltZkXMzw1/SNrMi5meGv6QM25leCDMrwQ0ltZkXMzw1/SNrMi5meGv6QM25leCDMrwQ0ltZkXMzw1/SNrMi5meGv6QM25leCH8zS8ENJ7WZFzM8Nf0lQaYLxWS8ttstqu6qLCbZWw3UgLB/Oax6ruVEruc3eBBQAAAAAAAAAAAAE3u5oft16bNZ5tLtRqouLDjj4XfRcrFqlN29qnT/J/mfCzf7n/AMLe0KrSRShU/wAb795F7h6bLRe2Y2KTWmzwGMi6yr2Oerkww3P3VWna1EAqS+Oj+1XFyntnV/n8eDVRcfu4a13JT32kaLx+Ux/Z3+Z/CKOAEhulfu1XKzXsVzG6/BjxwmvrhrhpXs99xHi1NB14bFIfbPzjiQWazU6vXQ8daazFTctO1vkBXl4J9FvNaI80mao6LEw4laxGIuFqMTcm7sahziV6UZjAms1mNrkzmPgPSFgdDbhYtILWuolE+sjv1EUAE3u5oft16bNZ5tLtTqouLDjj4XfRcrFqlN29qkINT6FFpIpSvfG+/eBUX5P8z4Wb/c/+Eavlo+tVxcos41f5/Hg1UXH7tMVdyU99pbdxdNlovXMbFJrTZ4DGRViIr2Oerkww3P3VWna1EPB8pfsu79tp/CAo4AAAAAAAAAAAAAAAAAAAAAAAAAAao0LfoKU/ZG+/eUhoX/Tsp+2N9w8u/QslZFKET/G+/eQbRzogt92JpYJtMUg6qEsTFgj4nfShOYlEpv3uQD6+Ux/Z3+Z/CKOLx+Ux/Z3+Z/CKOAEz0d6NX6Qs/lozIOX1dccNXYseKlKdlMC/EhhIrpX8tVyc17FcxuvwY8cJH1w1w0r2e+4Dz3xu066FttUmjPbEdBwVe1qtR2JiP7F/aocU6N4J/FvPaI80matdFi4cStYjUXC1GJuTd2NQ5wA1RoT/AEFKK8Y337zK5qfQolZFKU/fffvA98lu/KbFHgx5NDsTbQ2uBYL2LERVaqOpRa+6rvMrv5THZd37bT+EfGjrQ/brszSXzaYJB1UJYiuwR8TvpQnMSiU373IffymOy7v22n8ICjQAAAAAAAAAAAAAE10OS6FNZxYLLMIbIsNzIyrDisR7FpCcqVRd25URST/KCkVnkcSStlMCDAR7IyuSBBbDR6orKVoiVpVfiBUYAAAAAAAAAAsi6Wm2PdGx2WT2azwXsg46Pe96Odier1rTd2uVDsflJWr+6Wf/AFv/AOynwBMNIGkmLpCyOdhQ4WX1lNU5y4seGta8MCfEh4AAtTQdP7DI/bPzjiQWY9Rq9dDxVprMVNy07W+RVZM9HejaJpCz+VjMg5fV1xsV2PHipSnZTAvxA8+lGYQJrNZja5M5joDtVgdCbhYtILUWiUT6yOIodq+N2nXQttqk0d7YjoOCr2tVrVxMR+5F39jqHFAFkXR02x7oWOyyazWeC9kHHR73vRzsT1etabu1yoVuALg/KStX90s/+t//AGRDSBpJi6QcilthQ4WX1lNU5y4seGta/sJ8SHAAAAAAAAAAAAAAAnug39Ny79iP9y4lvylv6WQ/u4//ACYRLQb+m5d+xH+5cS35S39LIf3cf/kwClQAAAAAAAAAAAAAAACR3Rv5ark5r2K5jdfgx44SPrhrhpXs99xHC1NB0+sMk9s/OR8BmPUavXsxVprMWHctO1vkBXt4Z/FvPaY80matWLFw4lYxGtXC1GJuTs3NQ5pK9KNvgTOazG1SZzHQHarA6E3CxaQWotE3fWRxFAAAAAAAAAAAAAAAAAAAA9MvmUWUxG2qXRHwojUVEiQnqx6IqUWipvSqKqH7TWfWieLDdNo8aOrKo1Y8Z0RWIvaiV7K0T4HgAAAAAAAAAAAAAAAAAAmWjzRtE0hZ/KxmQcvq66xiuxY8VKU4YF+JDSR3Rv7arkZr2K5jdfgx6yEj64a4aV7PfcB5b4XaddC22qTR3tiOg4KvY1Ua7ExH9i7+x1P4HGOleGfxb0WmPNZkrVixcOJWMRrfotRibvsahzQAAAAAAAAAAAAAAAAAAAAAAAAAAAAAAAAAAAAAAWpoOnlhk3tn5yPgMx6nV69iOrTWYsO5adrPIqsmOj3RtE0hZ/KRmQcvq66xjnYseKlKcMC/ED8dKNugTKazG0yV0N0ByQsDoTcMNaQWo6ibvrI4ih2b4XaddC2WqTx3tiOg4KvYio1cTEfurv7HUOMAAAAAAAAAAAAAAAAAAAAAAAAAAAAAAAAAAAAAACR3Qv8AWq5Gb9jLDTX4MeshI/3a4acPfcRwtTQdO7DJ/bPzkfAZj1OrzDEdWmsxYaotO1tf4AV7eKfxb0WmPNZkrVixcOJWNwt+i1GJRPsahzSV6UbbAmM1mNpkroboDkhYHQW4Ya0gtR1E3fWRxFAAAAAAAAAAAAAAAAAANJ3mupY4F37TbYNkszYyS5kRIrbKxIiP1bVxYqVrX9ZmxQAAAAAAAAAAAAAAAAAAAEx0e6NomkHP5ONDhZfV11jXLix4qUpwwL8SHEkuff61XHzfsZYaa/Bj1kJH+7XDTh77gPJe+7TroWy1Se0PbEdBwVexFRq4mI/dXf2ORDjHSvFeCLei0x5rMlasWLhxKxuFv0WoxKJ9jUOaAAAAAAAAAAAAAAAABqi9X9WrV/ljPu2mVzVF6v6tWr/LGfdtMrqAAAAAAAAAAAAAAAAAAAAtTQdObDKfbPzlfZ2Y9Rq8wxHVprMWGqLTtbX+BVZMdH2jeLpBz+TjQ4WX1ddY1y4seKlKcMC/ED8dKNtgTCazG0SVYbrO7VYFgtRsNaQWo6iJT6yOIodm992nXQtlqk9oe2I6Dgq9iKjVxMR6Urv7HIhxgAPuBAdaXMgwGuc9yo1rWtVznOXciIib1XuPXb5DaJW1sWYWePBaq4UdGs74bVdStEVURK0Rd3cB4QAAAAAAAAAAAAHWi3ttkeEtijWu0ugqzVrCdanrDVlKYcNaUoibjkgAAAAAAAAAAAAAAAAAAAAJJc6/9quPm/Yyw01+DHrIWP3cWGnD33EbLU0HTewyr2z85X2duPUavMsR1aazFhqi07W1/gBX147wRb0WmPNZlhWLFw4lY3C36LUYlE/VuahzCV6UbZAt81mNokiw3Wd2qwLBREhrSC1HURKJ7yO/jUigHUutM2ya3SqY2nFq4FphRn4Eq7C16OWibqrRCxtLelKyX4sdlsEqSOj4dpbGXXQmtbhSG9v6nLvq5CpQAAAAAAAAAAAAAAAAABcGiC/0vutYbTY5+tIrrU6Kn/yrF/NrDY1N6Iv62u3E52xyXm9A7pAzMDTO2OS83oHdI2xyXm9A7pAzMDTO2OS83oHdI2xyXm9A7pAzMDTO2OS83oHdI2xyXm9A7pAzMDTO2OS83oHdI2xyXm9A7pAzMDTO2OS83oHdI2xyXm9A7pAzMDTO2OS83oHdI2xyXm9A7pAzMTDR9o3i6Qc9ko0OFl9XXWI5cWPFSlOGBfiXTtjkvN6B3SfpB02Sez11MRza9uGxPbX4IBnq9123XRtlqk9pe2I+Dgq9lUauJiPSld/Y5EOOabiaaJNGVXxXq5V/W6wvVV8j52xyXm9A7pAzMDTO2OS83oHdI2xyXm9A7pAzMDTO2OS83oHdI2xyXm9A7pAzMDTO2OS83oHdI2xyXm9A7pAzMDTO2OS83oHdI2xyXm9A7pAzMDTO2OS83oHdI2xyXm9A7pAzMDTO2OS83oHdI2xyXm9A7pAzMDTO2OS83oHdJUOmC81lvTbbLa5AtYTbK2G78ysL84kR7l3KiV3ObvAhmV7/ACGV7/IABle/yGV7/IABle/yGV7/ACAAZXv8hle/yAAZXv8AIZXv8gAGV7/IZXv8gAGV7/IZXv8AIABle/yGV7/IABle/wAhle/yAAZXv8hle/yAAZXv8hle/wAgAGV7/IZXv8gAGV7/ACGV7/IABle/yGV7/IABle/yGV7/ACAAZXv8hle/yAA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364" name="Picture 4" descr="http://noyouare.lixlink.com/wp-content/uploads/2013/01/Pong-gam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3124200" cy="2343150"/>
          </a:xfrm>
          <a:prstGeom prst="rect">
            <a:avLst/>
          </a:prstGeom>
          <a:noFill/>
        </p:spPr>
      </p:pic>
      <p:sp>
        <p:nvSpPr>
          <p:cNvPr id="15366" name="AutoShape 6" descr="data:image/jpeg;base64,/9j/4AAQSkZJRgABAQAAAQABAAD/2wCEAAkGBxQTEhQUExIVFhUXFxcXFxcVFxQUFBUVFBQXFxQUFRQYHCggGBolHBQUITEhJSkrLi4uFx8zODMsNygtLisBCgoKDg0OGxAQGywkICQsLCwsLCwsLCwsLCwsLCwsLCwsLCwsLCwsLCwsLCwsLCwsLCwsLCwsLCwsLCwsLDcsLP/AABEIAKwBJQMBEQACEQEDEQH/xAAbAAACAwEBAQAAAAAAAAAAAAACBAEDBQYAB//EAEsQAAEDAgMDBwUMBwcFAQAAAAEAAgMEEQUhMRJBUQYTImFxkdEygaGxwQcUFSNCUlNUYnKSohYkNENjsuElRILC0vDxM3OTo7N0/8QAGgEAAwEBAQEAAAAAAAAAAAAAAQIDAAQFBv/EADARAAICAgIBAwMDAwQDAQAAAAABAhEDIRIxQRMiUQQyYVJxgTNCwRSRobGC0fBD/9oADAMBAAIRAxEAPwD5o2JcTny0kdmyQxOpJK2gp0G1iDlr2m67LA1Z5PbQrdBhqPONaDZOwnswtXt0VsMt6OfJWg6IroitnPkWh5gVCJ13uau/X4gN4kHm5p3go52vY/z/AIZReV+CmplIe4X0cR3Fdhz6atECoT2K0EJ+tBMFLwGKg8Uf3NVkio60X3o0omfQVAErS+5ZtdIcRfNc8+e+JWHFtcjon1dKebOy+20S8A2FtrJvZZSr6insu39O2nRmY/UxEs5m412td7svPZNi9Tj7xcrxypRMWin2ZQXDabfMG9j3KuW+Ht7I42lL3K0bOL1Edw2ENG8ubtZ9XSKX6ZZKuRTM8afsRnySm7c966TkS2afP9acHRa5r9gSEHZJLQ7cSBchKmGSpFBm60yewPoEzdaW7Ztkc+tY1HUYyb4LH/3va5ccf6jOl6xxPnDo7ldDZNP5CZHmpSurDFI7H3ZBaKhbwh9jAuXHtWWcfcv2PkrwnlLwiuOSsrIUHNopxi2SGoOdWFpdpk7KlzfYa1dklqaM2FP4PBiRys2j2wmWRroe18mjZcy+EX0SGpri0xW1eg2hKn7bDbonZVO1XQHbDAU4yl8GtUFZUi30gIVr25BdGF7OfJ8sGh1PYumPZy5aejSY1WRPZ0vIF+zX05+3b8TSPao/UNcU/wAhj91C+MDZqJm8JHj85XSnysklxSooDkUGTSDF0VIWLsK54o9md+CUV2KUtgz/AKoJbMxxlgmVG15H4aqmEdnU5dJbN3OWGuXRtwUnGTsPKPgXxSSneBzMBjN8yX7VxbS1ss00Yy8huK6RnNh33CdKhO0FJEDbP0pgdPZZ5wjYGgzK4t2drog3tfK/Gy2u0ZvwV+cIJgXYPnRG5WQe1LoPJdHX4sf7Eg65fa5cuP8AqMrl/pxo4YssugRLR6FmY7VLIvax46Oq923IUY/gn/KubDpHRPtHyZ6MqbofHLyVKTSK3ZdExQyv4NwLdhTctD8V4I5tGEh6pBNYlyOxWkySxaNeAtK9DeyptVLfTKreibItVpDbQTWoNpUhJBBqKnvZrTDaFlbWzNBALRTYHYtXjo+cLpw90SzbiUUB6S6ox2cjl4o1WBXRN34NrkqbVdMf40f8wUPqfbjtryv+wY/uO5pKKMnFC+NrnMnaQSASAX3Nju3pVKUJvfj/AABSUoXXn/J1lDg8BnqAYIrWiI6DcrtcDbLLRD1Jp9leEW2qMiiwqBzYPiY+lDUNPR+UxwAPbmc1Zt/8/wDZJRjr8oemw6D3vSu5iPN0F+g3MOGd+9T9ScU1Y7hH218lsGEQ83VfEx5Pkt0W5dAEW4arLJLkgenDg2l8mfU4dDsvPMx/sQeOiPKzzHXpmqrJK6vyTlFU3+Ea1VhUF6Y8xHm8DyG743Hz6BS5y3su8ULWhanwuE01T8RHcOqAOg29muds+xUeSXNb+CWPHF43a+RWuw+G01oY/wBjY4dEZOvJcjryGfUjGc9b8izgtr8I1qzCoL0/xEeclvIbpzTz7Apqct7Oh4o2mkLQYZD73qDzMdw6e3RbuLrJnN8lv4Ixxx9O2vkWqsOiBfaGP9kBHRGtzn2oc5B4Jp/sh2vw2EMp7Qx5yR36LdCM92aWM5b2PPHG468ltDhsP6z8THlI4eS3TmmdXWUXOVrZvTikzOgoIr0vxUedNKT0RqBFbz5lOpycXvyiTilNJdcX/g0sJoIjSR3iZcxC/RbvbvyU+UuXZfhHj14OBxYWwamH8T/UrYneQ5sv2RRw5K6mjRfyW0wu5vaPWoz0mMuzpPdx8qlH8E/zBQxIvk70fJHlaa0bH8sEqCsrGS8oYhao5JUiyYwGqMnY110EGI34DdI9spVvwL2j2z1ItpDtoaLUqdOxtt6PNagr2wsnZWfizd9ntlamgVRICq1oNhHtQjvVC2U1jOiVTFakSy9aE6Lyguz+6jjm2bDV0EeRp4KdmeE8JGHucFLP/TdjR7R9Np4/1rFWcWtd+UFRkrkvzEb7Yt/mzrKT9pk64Yj3GQe1GvYh1K5tGbQQ2MHUalv4iT7EzbV/wTSWq+GMRR3o6e/yTD+VzQhJe6Qy1GP8DUDf2ocXn0wsQfaC3akkZ/M3Y3rpC3usmXf8itLj/CNCo8mm++z+Rw9qVLseb+39wadnxVQOL5vT/wAo/wB6/gC1B/yJTx3a/rowP5vFUXf8kWrt/hGnVN/Z+qQf/N49qivJ0SbtFUcfxM44mX03TP7l/Av/AOb/AJF5477X/wCWyb/2K+n+yGqtl2QdT4z6EkV2Un2mWUbf+v1yO/8AmxaXaN4f/wB4EIos6fqp5B3iNOun+6JS+7/xf+B/DxamYOEQ/lSNe/8Akqn7L/B84x1v9kUv3/8AUrYPvZy5NwicG9q7BNoOhb8Yz7zfWFHP9jaDF7Oi93Z3x9MOER/m/oubH1Z0T+/R8odqln2WStMiynJX0OloahC57+SkE+xlkanL4Q/ksESWT8DUTsLS9uzaoFzEaU9yM6GdlCt2KpNM81qfjxb2PKSBctL3IbRp4Rh4l2rki1tOtNBcmyM58ejQfyfaD5Z7ldY10SWZ0R8ANy6Zz6kqxqS02F5WZ+LYRsMdZ17DhZUhip3ZOWW1dHOUh6Q7VRdoSavs22BdF+CDSvQ3SGzmnrHrCTPrHKhov3JM+zYO22JVQOj4oz25NUJR1GX4Hg7lJHVhgve2enduSFUt2RzY4D/nVa2DiqJ5sWtYW4blrDR4MGeWuvX2o2biiObHAaW83Ba2DiiSwZZaadSFmo9sDPLXXrRsNaojmhwGlvNw7FrYOCC2fQhYaI2Rosbiqo8Yxw3W83BGzcUeLBllpotZqPBoz60AUiBGOAyFvNwRtm4rsCoFmOtuafUjH7gT1FnzPlI22FUY+17HLpw/1Gck1eOLODeF1k1tF2Gt+Nj++3+YKOf+mzRe0avu7H9bh/7P+Yrmx1xKyt5X+x8sOpQyS1SOrDdbPNHFQf26LJbsdptVzzih0/BoMspbf8DhIq2ZdEG/BCXWzWSAl9SK0HQbHWvl2Loghf3ABukdthkugg1OoxSBZ03JqK0bjxd6lbDFK35IZe9mrIV0Uc4LnWF1mHbMvEoy6N9+B9SXi7Gk9HCwHMdqEY1QjTN1oXTERdjMKORXFoHTs+vVFDVc7HUUwHShjBuR80XyPmUMUoSxpSDL1FN8UXiTFPmx/lT8cXyLyzfBPPYn8xn5UOGL5NzzfAfvnEvo2fl8UeGH5G55f0k++sS+iZ+XxW4Yfk3qZf0kGrxH6Jn5fFHhh+Qerl/Se9+4j9C38vitww/JvVy/pJ9/4h9A30eK3DD8g9XN+k98IV/1cejxW4YfkPq5f0k/CVf9XHo8UfTw/Irz5f0nhitd9W/33o+nh+Tevl/SSMXrfqvo/qh6WL9RvXy/pJ+Gaz6ofT4reli/UD/UZf0kfDVZ9UPp8VvRxfqN/qMv6f8Agj4bq/qh7j4oejj/AFA/1GX9JXPjVW5rm+9HC4te2l9+qaOHGnfIMs2RxqjC5awlmH0jXAgh2YOo6J1WwtPI2h5qscTgHNXUQsYwpnx0X32/zBRzr2MeEfehr3dHfrrOqFvpc5cmPovJVks+XErNWuy0dEtzKSa1oeEq0PU50suXJZSLvY/opUrtMpZZHxWcW9hrYe1cqcoWbXQw2IWzRetBtIU27gldEXYr6spgcdXWA9JTrHxWxVOjTp64DJrB2kXPbmiriybdu2dVg7SYmnjmqwaashOrGC3NXTQnfkonOdkl2MiqoZdpHUfUiuzSPmzcndh9qLYyftOhjKrWtHPJjDE7i2gI+uYPy9pWwxNeXtc1jWuGySLtaAcx2LijhnFVR0+pBeR8cvqL6U/hcj6cvg3qR+SxvLmiP778rvBH05C+rENvLWi+nA7Q7wQ4S+A+rEsHLGi+sM7neCXjL4YVkRH6Y0X1hv4X+Cb0pfArzRR4csaL6w3uf4IPHL4G9SIbeVtGf7yz0+CWmvDDzj8hjlTSfWY+9bfwbkvkL9JaXL9Yj4ao0zco/If6QU31iP8AEEeDZucfkJuO0x/vEf4gg0zc4/IfwxT/AE8X42+KxuUfkIYrB9NH+NviltG5R+SPhen+ni/8jPFNxZuaPfC0H08X42eK3GRuUTivdOr4nxwtZIxx2ybNcHWGza5sun6aL5MhmlHo+eELtqznHMFbeeL77fWFPKvaxsaua2V+7k79fA/gs9blxQ6OmbXKj5o5CWisashpU3ookh2Fy5p+5FI/A215XNKLGZYJDdN0h7THKe1k6imT5FlutTlB2OnZk4i42AB7l3fRuN7WyOab014K6Oa5s7zFdGaHFa68kscuavybdDTSzOG07Ju+27cFzqXN0noMm4vZ1dPtMaGjcLBWUaVEL2H0jvRukDiC9hKC0tDVQL2khFMKZ82qhZ7h9o+tHSMr40dPFQSlgcI37J37Lrd66oQdHLLLFPZdDRvJsGOJ3AAkoqwOaW2NHDZgM4pPwO8EaolLNGhdtBKf3b/wO8EZaFU06osbRSb43/hd4I8kHkifezx8h34Sm0K577PGF28H0oOJRZFRL2kMORR40tC+onexTZdwKnVFE7PFh4FFb8Da6sFocTvWfXQikui6ba4GwyRijc68kkkM33d6gskG7KW3QYE2SAiHkiDdb9zOQLnlACdFlK87QTxWwdqx0pumCvJ6yIbRoYA39Zh++31qWbUR8b9yEvdyd/aFv4MfrcuKKaidUpe8+bEpKKRs81tzZK5UhuVGq2IMtfhdSlFBWRvsNsg6kOCu0Nydl8RB4IVqjctaHoahojewkdItIyzu0/1KatA2BthI5UH3GBUMkA6TXDtB9a9GMYRdom8rkg8NhL3tYPKcbBbLK018hU+PR9Iw3CRG2wv1niuf01FUicpcnbHW029PsFpMyp6w7R2dPWkb0MlRZFiA3tKCl8hLPfrT1dqykKfOsSPx0n3z61SSphUfbZ2+G8v2R07YjG47O+4tporwzqNUjilhbld6H4PdEgHN2hc0sJIcLXzFrdiX1Nu1ZSeNuGma0vurRG1o3jLPQ58RmlhPe4kvQvyThnujwMLy7nOlbRo3edHLk5r7X/wPHHKPTNge6nR8JB/gHipJP4HkpP4Fz7p9N0rB3US31hUVMjwkxWfl/Sv1uP8ACV0QyRivIjxgHl/EDlaxBzcCSOFhbIIOUG+2UeGuxKHlfAJmyGzgDps3Nt+5NkywcaiHGmpKzRxPl5SvedhgLMrdENdfffIqWKfBfkGTFyk2kI4Zyopw992jZcLAWBcCdbG3FVnmUiOT6ebjo2aHlRRuJGyy4JsNlunckbT6YI4Wo7LIuUtGBa1OTf5TR3Jmoyf3Gj6ipUjQGPYY7dAD91uvcoW4/wBxaSjL+0tZimF2/u3cxK5u/uGi4qFOJW+sws7qb8gTLLL9RKcY+IlrJ8LOopf/AFpXll4kNH0/MCJYcLOYFNftYPajHNO/uFyLFx9qKjQ4cdOZ/GPFV9WfycjxrtWG3DMPO6H8Y8VvWmikcbarZaMKoWFr2c1tNII+M3jTK6X1Zz0ys8bhUoM+L+63W85iMpJBs1jRYggANuBcdp70slxVI6/ppOVuXZxbRdRlXZ2RWm2NQ07joCotN9gtI1p6Zz2MyzGRTqqViLTKvg5w3LKFPQeZIpnDJLxCslXRdFTOJ8k9yMojeoMiid80peDYFkvovo8bkiHxgZKODhf/AH2q0Yb9jEbv7kX0ktI+Vr428xKMwP3ZPDqSSy17Zf7hWKto0qjFp4jZ0YI3EG7T51Oc5La6HjGL77Kv0jkt5A7yl9WbCsC8gR44G+XFf7v9UVlY3pItfyjht/0XnzN8UyzXHom8Vsz5MeJOVO3Z7TfvQjNt+Blis5bE5LyuOzs3NwOF+tX5N7JSTjoXBCdMmo+WWMcmXZm7DDke9IS6D2llxXYa+SQ8pml4A3QXOFZdBq0XQNcbkblrHxwUdyBc8oJ7Fcr2eYSSi9CKPJh85bxWqy0pKK0FzxByWaSJcm9DeGOs4udlke92XtS2jJ6oVlYWkgprEW2eM1xa2e4jf1FUTTWwKkyraKVqmP10QXFLpG15AdIUK8i8rWit8pW4IaO+yozniUOC+BklZW6oPE96EscX4D5IdO7ie9LwgvCC0nsVe+5zTcqSroCddIsi0UW6OiEtGpRyPGhU2rXZqS2atLUyG972AVIxd7ElTPOxF4JF03HfYN+CY6u5vcd1knFmVJGxQ1IeNWtI1uQPWg7M010jREbRrJH/AORniimkqsV38HOxUrGEOlbtN4A2yW5OO0V4NumxauhiLtuMkAZAHXtXPlkvC/gvhTT2MUeJuZlk5u9rswuWWScFaLSxqXZoiminHxTth++NxyJ+y72K8Mscq+H/AMMncod7RmTRFhLXAgjcclOUHHTKRkmrQNkvQwpX1WwMrXKtjgpPZKbrT7MOSUuNzmuxUlog3Z7zJibjqy/mrNBuNbW39qq6aEV+S2npy7TvOQHaVLmvBmlQzGyNupLuzIXVHO9JDQxWrb0M08IIcQ35J67XICmpNM3px8FVLhr3nIG3G2SraSEk6dLs0nUFwGAkAZ2AzPElT5rwW4SrehzD+TjZQXOmiYAbHnHhvoKV51ElODRVW0MUDrCRko+cy5HZnw9qdZE1YKcV+WZtSA9x2RZOp0gQhKTpARUlvlZrd7GUVFa7HTAGsO0dSN+eSyS8Ccn1L/cKaFrow7aBc2wtntOHHzIwmk6FyY5J2OUsbXtDgyLhZ0kbXZdR0Rcvkm1XgCagINwyPs5yM+orLImzSk/gsw6B23+zRvsdC6Ij0uF1nfgbdVRpcp305iaxtAYptXOaYgwjPQNeT/woxyy8rX8CqCW6ZxktMPoz6FRSsomhd8H2HLWOn+BeaHg2yVyaCuygwniEt00HjXRQ+I9SzobXktp2nIKE+N2ix2WCUjdi5AN1XGtEMhqvpxYi1k5NnOy0ZLyBYW48EnkdfkrZh2ZG0B5kV3TNyrsKGhs13Sv1ISjfQFL/AGDjoQRm4DqsjBxS2M7Xgtlr2m191slK9dlkrK68MeOi1zdPKtc9inKcH+GPCMk9CLQRqFyyVnUraLRIl406o1bNKmrg4bMvSG4/KHn3p8eSlTVolKG7QM1LYXYdoenuT8VL7Qc6+45StlcXm9x2rshGo6RCUuWyIInPNmgk9SFNOwWbcfJ7ZbtSytj+ze7u4aLcqXuEbbVol9LTx223uPUMj5+CdTdaViU2tsKXEKci2w8jcL2aOGSWM63QOPhllLisTSC2mYbZWftEXPytU83JO0OkuGhp9VNfoxtaTbotAyBJtZHdDSaSVAz1L2DYudo5uP2nfJCnON6Hjt2ytta8W6A1GZv/ALstCJPI7loNkhdzotbMbPbe3tTSW/wIpNoUq6pu1bW1mj/Me9NFUHvYxTx3OoBO45XvotKabKK4qgJ8gQciDa2iP26CkpxckVNdmABcjIA8T7UityoVKlfkmRwFxe7hw8kHeAd6afeiuNtxuQJltp6eKK6pkMndnnVBQeuiLorMqquthKjbhZI4p6RrYJSvRqvoBxWocpe5N4D5KnJH+AoXlKDtoZvei7aAsbm6RqKNKbNClxyRgADhYcW39qMm0qQsrfgaZyol3ta7zEJY8kuzcUxKLGHc6XPvY6Dh2Ir5DKKrRqQYkxzhY2J4qkaoWq7HmGz+1brYmmLyx2cc1mh1KkKCLfZeXKUt0z0IximGbpOb2x6Ac3ituqA2C2IcUZzukF2SWBFdUKl8mfW4g5ps0kFdOLDfbObLNt0e+FiR0mtceNgrVLjpkrj2j3wlK6zY2gEmw2dStFSfZnQRl5u9zty797WHt+U70IqLixHoQ54uJvmTxzKpbW0DS7Da/ZFra96xtNj2HAjPZvnllv4dqatgfTOgqqsRkH945oB4Ntr50sr8DdrYpTuMznnUWGn2c7pvNIKnXQb6sGHfkbHzG4uhC6Zskd2ONnBYHb3ezclU9IV9hUmFNvd2vjmntCp/AvPE1zXgGzmm3cckqp3Y03J7BrWtLALhzwB3X9iZNNbGi6WgaWkaACcnHK9+OtutCLpiyYMVGy4AOe0RbdYIy2UV9FL6Ac7sXPFZupGk/YiyvwTZYZHOy3Iun2c7t9GHG3PO/mWQUt2XvoSLZ2vx1QbSKwxTl0gZ6K2j7nsKHqRKL6aflFJpza5cl2SnBpl+JiJ7yYA6OOws17tt1w3pHa6zdHtbJ7X5M6KIuvn3pqRSKfZTsm+fFDhphlFWWRDprlkysI+TQbBwt50VktdjSeui4QO6kVXyKkM0cTRfbAudCRcDiqcq2JON7QNTQxuGT2A8RcKkZJgWlsxTXyA2DvJPek41qwRj+DVosUa8dJwaRx39iDa8glj3Q7tLy3l8UemQT1pFJb0NHZ4BbnwVGJIRvSALVsmy3S56l041dMlklS0c+WkkkrsinpHH3olkTnO2W5k6BGXVIelRoio5kbEZDj8t+va1vUOO9ZW3xROUUZ5eSTZZt7QH8kOlN9LdiotoL41aHKWAyOa0ZEmwv60k58ekB96PoEeGMYxrRq3fvBtmR1p+WtEqMuowIlzLEkC9+xFXXQXsbgw/YaWsAAIOaGzKKoy5sGc07INw8cMgRxRTYXfRU9phMbDnmkmn4QUrfZ00co825FO2Bx0c/HTOcZSRk6/fdReaCkP6cnGxSOkkbIHHQa8OxOskZKgcWaOMkGNlss8jwO5Uu1YrW6M+HaOyMw4Gx45nM2HUpvqiqa4tm66jYKl3NyiVjWtG2AQNq2YsU929EjP5V1XkxtOuZW5AUbMiLoaeUd/DsQnlvSPSwfTJq5FtM3admbrmyTSV0dbqCpGucPaWqUfqIsis26MWsp7G18ldZNWh5RjLwZjxa6vCVnBnwcH7ReN2WqeiGloBufes7SBabNOgoyekAT5rrlmk0XU1E06Khc8kZAj5x2fWueSSVfI3LyhwYbJfIX69ydwkuhea8kGjcNQB22TLmtNoVtPwVupW/ZTqfiwvroWkwKJ5uZmM46lM88PLFtvdFD8Oom5GpcT1NFkY5YNeSfu8sbIXmR0z1qIU+PwBhsYStXHctjKDfQw2BI5qqRRYRjmBa+yl5ypK+iygq6M3E6NjxmLHiMiurB9S26OXLgi10c5Us2DYGxtrvK9KEoyjaOCUHF0heNvA6o3T/JKUWeaADqj4C0yXMsdU6d6YKpGnhY2TzzjkzTrd8lqSSUtG14RtR8qHHVgNuBIS76A4pF0XKoHIsPmKK5maReOU7N7SO5ZuXQtLyWs5QR77jtCPKSWw0i+LE4ZHACzjuyWeWlYqgmx+RpcNAFwZc8naR0Y8KW2L3tquWbOpKwZ4Li4BsrYpNiOuhSZl2lp0KssrTqyTh+AcNibzsjjlcAC/pXVHImc84NJmhHCGuJbsgHM9ZVOSsn46ONxCbnKhx3BCT1Z14I21Y9FRXbe+ahauj1UqKorgnKw4pMidE8sW1obiqnAHeNyk8W9HLHHJvYhUSl17iyv6deTvUUo6M2fVU2Qy7joUYADZV5tUeW9gNOXnT9G4rkkP0eLyRZBxtwBsuWWNJWUWxo40XHaIJPEm6nx9pSMfLL24y48fMozc2+xowj8FhrtrUFTt9NjcVfRHvgfNWlfEaolcr2nUIJSTtIFRM+SgaTcEjzLpWb5FlFDNFXudcuAAGpU8mPj0PCdq2UzYqSbNGSpDEo7YjytvR0WGMOwL6nPv3LzPqctyfE9TFjqJpxQKWNdorQUgAyKWU5UAzauPJWxT2RmtHNYuBwzC9L6SUr/DPPzx8i1DSk2cBkuuUzncNMabh7B2ndwUJZpNmxxUqbFqikAVoZU2Nk+m4+6PQu6bLZudkG9uvirqyDgQ0jiUBe9hgi+pSXsyj5CdnvyRU9AcQ9o28q6ZtXsH4Oq5ExDpm9zkuD6ib5cU/B1YlUejqJlyJuyop8oIxq9jO6CxqsdzbWRtGuZHBdSkuLRCKp2JyxGyg53LXRbjWwWxJ06JSSEMWqJWdJti3eLaLrxzvzs53HiznIHEucTvTzjaOn6RrkdBhTxs56n1LllKmejY7TyRG4cMhvCdzS7Fal2LvkY2+zp1oavQdmTXSglPFpj6RlVL00d9kJ+RYu1Voo8vgk+wAch2p0/YZqp2HHCS7IXXLKXt2zoxxs1o6fTohcqyNLRbiui0R2STk3+w2grKdptGsnZG9UuKMRsDih6lKkaidkcVqNS+BnmxpYWOqMck/PyFQVVRS2jYDcNCM8s2/wAGjCKNalK4pQZ6EHo0Y5rKcG7utjMTmnubrXYOhKeXIqsJda0LM5vEakXsRcL08Sklro876hXoZidkA3IIX7tDwwapl8lP0do706hqytLpIRlejHa5UbhozptkHQrrhPkebli1LR5obvumv4RNr5DDGkXs63FZ/kClSo8Gt4lBtdIO+ITWt+d6EE/AvZ0vI2qa2Ut2vKHqXn/WRUWpnTh2qO0mbwXI3fRVMUMZW5bGC5pZSdbAFzWSEAMXLNk2VoySWifYpiT27DtrSxTwnUlQk4nGzztuNm9/QvSkuSoTC+Ei2nqz6LKEoLVnrJ2ORVFhqpzW9BsplmvvRXfQOheQ5G5Wun1oEmu0Z1Q5VxvwQm7RVzmqsoo8+SrbPMPRHai+gqm7HqCdrSbuAXBk93SOmDQ4/F2DffzJIYZNbQXkgyl2Nt3MTP6SXyL6kQfhsfM9KL+ndUbn8BDGW72FD0JDLJFFjcWiOtx5kPRnvQVNPoYZVxH5QUVjyPopyo0LKSfPSHQLnWzTQttx8gdJC1FijS5wvvy7EM2KS2i+DKmuJpOqhxXIlLsvyEZqoDerwx3tE3lMuqxG29dWP6cjky6MWSbadddsYOjgc+ckzXhl6IK5Y6bPThJSWiZZ+tGKb0YXkkyRr4Ek4oSkNyutQqPZ5uSdNlrXdSKbRL9ywPvlu9CovyS0mEAOCMm60O38khjeCWpGa12WU7tlwc3Ig3GaTJjWSDiwwySTs73BsabIwXXz85Twy4yPQ43tGo1wOiZTi/IlsJxARlNJdmEavFGM3pYTlP7EGvk57EsfuehrdWwYMm3NgpI5/EsRc82J7V6OD6firZz5Z3pCDZLLqeyaoOKWylLH8HXizDsct1Fp+Do5BueEeO+wOe6F3PHFNTfQOdCVS66eKdnNlnvQuH2T1KyCjassE1yABYIz6BDS6K3uzKSMGlY+12QU6FPBJJtsZtNUQ4oRFUWjxTydrQaV7PByHBvaBpaPFyKjRkkduvIkvC8noOzKxys2W7I1PqXX9PjfbJTl4MFjje4XVOqolGTjK0OfCL9+a51hS6OhfUutlEtcSrRxKraJP6i+kLucTqjHXRBuT2ebHmrWzRdKy+OfZy3LmlD3HTjzcVssNSFlFpaKvMu7KnzXVIxaRzS+o5XQAT3bJXbD2kbvSJ9MlrrJ3dmT1ZYHoXqjSfwTziZyVCtsLnMkOXuBfgYwqt2HW0B9a8/6vFz2dWPLWjqIMSIXkz+mVfkupFkuJEhaH0/yCzGxGa+W/ivS+ljT/As2zImmDdMyu2uWkQ5UJh91VS4kXLdskPR5AbfghzkG1Q1tMKCo496nNfB0rLYy6QW1U4O+0Opr5FZphuVI9izyJqysy5WTX7yDbZWAtklv2gRMRzQfyMnsi+ZTKTNJt9eA7BZfnsT3JaBNkLrQaukDdB76HrdBBiZzXSAkO4UyHb+OJ2epJzrtA29WRikUYkPNPu3de4Sye/aTps6epmDGklcOPHydnpZZ8Vo5GeYvcSd67oqukcXNdgsQk7e0FzraIcU0ugbqwdlBdBe+iQ3RaEmjJvsMtWc97FpqgCFtt2ZSbVHiFSNdJD0qG6em6IOwSDvSybFrss5sDVh7ylto0oVtM82NnA96bnZNsgRs4O7wjy7BFNdBbEf2/QsptPaGlpEtij+c4eYFFtE/dQFZGxo6L9q/URZLy8hj8vsWug37Nj0MwVzmaG44KLw8/BVSaWy52LHhmsvp/kPqIVqKt79SqY8SiqElK+xY5qqbIe7tngE7l8juW6ZJSduzbukCQmbphp3TGqAMuQ8260rmk99GadDjmRkWLwEIcbFSrZlSgXNuKLkk6odNglJe7SCmrIuta8gtRVhQ6pnFsPHygQcyh/aguVIK/AJnfSFi60zxOaR2C0mC9y0ZNKwL2uwopRbNbdju2/aCTwRTa00Ti2nsi10yfEPqI7Srga8WeDbqXnYcrg6o7ssb6EvgqnO9wXXHL7ujmnBtdnvgSE/vHd39EHMHpyJOAR7pu9GM1VhqXRB5OjdI0p4y0KoOKAdybfuc1blHuwXJAO5OS7iCtJ8tjOXSopPJub5o9PgtG0LyaQD8BlHyfX4Kn7A5p9EMw6ob5II84t60tU9g576D97VI+d3tKTz0MpJ6aJDakfOP+EH2JpRunQi/CIE84/dnzxnwT8J9mtdnjWyDyo2eeOySpoPKJAxK2sUR/wAJHtTKMv3DcGqsz55Nok2AvuGg6gsrk+gRj8EAJeTehktnrJvwGUfB6y1Mm210RZaNpvkFJyWySEI32ugxjsjZW5aNxtkOC0tILIstJujNO9EALTbXgCWtkuQTdGUfILkYrldjwsBxTL2ga7JKlt7Eq10TELnzKnJpWOm1shu9JdtMbTJCo3sWlYJQsHGmQexB35C/BXayCbsKq3YxG26ZblQjXwE6JNGOtmcU+mdw4rxIx2v3PUsxcSpm3vmuqMnVnPNdmWW2ORPerSZO3VgiVwOTnd6oorhYHJ2EK2QfLKVRVNjJ7LBiMg+UUsYJirfZYMXlHyvQle9GXZfDjkt9R6fFHiqQyS2Ow4zLlmPT4pvyLxVD0GLSHePT4pFJmlFWPRVLjqfQFRtpWLxRY+Yjc09rW+CHqyBGKBNRl5LPwgepbHNuxOKRZG8HVjfSPUV0LWxVBDLYWH923vf/AKlJTalQHBMcp8GhfrGP99t1WEnyFapjX6H0zhct9Eftaj3IlPTKXcjqYDyT3MHqatJg5tNITk5K02nN+koLuylsWqOS9MNIz+J/ilU9k05X2yt3JSmIb0XAm2YcfarwimgylJeTPxLkxCw9Ev14jwStIb1ZdWZcmCxgXu7vHgllFPQPUkmZlTStabC/nsnlBWb1ZFBiCTj2FZZPRBiCySOqO0Vc2EKFquipzUshot0wXjNZLQLekHCMz2ILaQxVZU4raFo8UaXEK7JahKK4iNuyBqlkG9FZCNG5Oi6FyRL3Bk3FWjXbECAepUloEHo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370" name="Picture 10" descr="http://cdn-ak.f.st-hatena.com/images/fotolife/y/y_takeuchi/20090426/20090426222931.jpg"/>
          <p:cNvPicPr>
            <a:picLocks noChangeAspect="1" noChangeArrowheads="1"/>
          </p:cNvPicPr>
          <p:nvPr/>
        </p:nvPicPr>
        <p:blipFill>
          <a:blip r:embed="rId3" cstate="print"/>
          <a:srcRect l="4431" r="7656"/>
          <a:stretch>
            <a:fillRect/>
          </a:stretch>
        </p:blipFill>
        <p:spPr bwMode="auto">
          <a:xfrm>
            <a:off x="6629400" y="0"/>
            <a:ext cx="2667000" cy="2285381"/>
          </a:xfrm>
          <a:prstGeom prst="rect">
            <a:avLst/>
          </a:prstGeom>
          <a:noFill/>
        </p:spPr>
      </p:pic>
      <p:sp>
        <p:nvSpPr>
          <p:cNvPr id="15372" name="AutoShape 12" descr="data:image/jpeg;base64,/9j/4AAQSkZJRgABAQAAAQABAAD/2wCEAAkGBhQQEBUUEBQVFRUVFBQVFRQVFBAQFBQQFBQVFRUUFBQXHCYeFxojGRQUHy8gJScpLCwsFh4yNTAqNSYrLCkBCQoKDgwOGg8PGioiHx8sLCwtKSsrLywqKikpLCksKSwsKiwpLC8sLCwsKSwpKSksKSwsKSwsLCwpLCwpLCksL//AABEIALcBEwMBIgACEQEDEQH/xAAcAAABBAMBAAAAAAAAAAAAAAAAAQIFBgMEBwj/xABIEAACAQIDBAUIBwQIBgMAAAABAgMAEQQSIQUGEzEiQVFhkQcUIzJScYHRM0JTYpKhwUOisdIVFySCk8Lh8BY0VGNyc4Oy0//EABkBAQEBAQEBAAAAAAAAAAAAAAACAQMEBf/EADARAAICAQIEAwgCAgMAAAAAAAABAhEDEiETMVGRBEFhFCJxgaGxweHR8GLxMlJy/9oADAMBAAIRAxEAPwDpFFFJQC0CiigCkY0tMagENFFFAAooooAooooAvQKKKAeDRSA0ZqAW9LSUVgCiiigFooopQCkNFFKAUtJRSgFFFFKAUUUUoBRRRSgFFFFKAWpKWilAL0XrHei9aCA2xvCsU7IZGWwXQIW5jMTfKddR19VV7Zu+rtgTK8zmUrMy2jA+s/CH0eX1cmtb23cdPH5xIgh4aiRrtJIrWjSxuoQi90PX2VF4PD4hdnRxEQhTDDF68ub0mRB0clr3btqJPY9Xh8SyZIxfmzf2nt7ER4FWEsvGywKz8GwzsyK7WMeXrY2t7qbtfe4q+HWOaQB5wJPRMbxCORiBePtC8taum9UOIkjghIhXiYiIAh5W1jvKLjINPRVWN6di4iPFYS5hJHnEgGaQDSMRnMcv/d0rHae56Z+HjKClCk3e13svP7kfid8CMXEiyycMxTM44TklgY1T9nmFrvy+PVSQ74k4uVeLLw0iiKrwZL8RmkzE+jzeqF56c7Vrg4htosfQ5o8Ko9eXLaWUn2b39FTdltiTisWw4N88MZu0tuhCrADo6j0h+NUfPNrZm+ReTEZ5JSqzZIwIZTZBHGSDljvfMW561cdj4niYeNyblkVjfQ9IBtR1aEVQd3mxAhmkUw9LEYpzdpeYkZTaw5dDTuqb3ZxFsXilucqR4SO19M6xMSQOokMt/cK1GMuFFYklvWStJFooooAoFFAoB4NFAoJoAopaKAKKKSgCiiigCiiigCikNLegCiiigCiiigCiiigCiiigMdFFY55MqM3sqT4C9Acv3nMDYfEFWxBlkzhVz4/IZZXIACXyEEva1rHvqWXZEKyYdbYsAzxA532jlyrdzYObX6GnWOrlWQx4pmwsTrh+licMLCWZrmJxNbWMaWiOtX/ajYhp8KuSHSR3+kkN8sLrr0NPXFfO8XncVpXmvudItp2jR2hDhzicMuec9KR9ZcaSMsZW4udNXGo7e+oHevBwyY2NVOJdUw7lsr49mDPIgXVTmAsj9xt3Va5HxDY9OhD0MPIfpJP2kiAfU/7ZowRxBxmIbJFpHBH9JJbTiPzyffFfOhklGV+vR/35HZ5slVqfQ5Nh8Lhxi8TxPOgFECKM+0g3qM7ZiDmt0xYN8OdY9grhTx2c4nXEy5bPtIejTKi3KHU9E89RyPKuiwbBxM82JlBhXNPa15W+jjjj0IA06Jql7M85hwkh9BYNi3uXlBN5ZSSAEt7vhX2MWdZI35nnZobC2PG2z1ZkxeaRHa4O0RHeRmKklfRlbMLtyOpPWalNiz/23GEXscQB+CGNfnV+w8M0Oy4oysQVYIYzZnvlyomgy87VzrdV8zzOfrYnEG/cJSo/IVOHM8l2byL3hnrfWqhjN+cHhXySzDOOaorysPflBt8amdh704bGg+byhiNSpDI4HblYA2769hBL0UlLQBSqKSgGgHCloooBaKKKAKSiigClNJRQBRRTS1ABNC0gNOWgFooooAooooAooooBlqKdRQyxlYsSispWT1GsrakdFyFNiNRoeqstPhNmU87EGx7qjJbg65mkPtDY2CXE4ThvICJXcnj4prBYJBcXbTVl1Gutus1uTebtjoxxpbLBKT6bEk5meMDXNcaBv9ipKfEM2Ijlsto0kXLdtTIU6V7aWCEcvrdVMTFMMQ01lN40jC3OmVnYm9tb5h+Gviz8Nlk7a/13+hdoj8J5u2NmPGlssUKj02JvmJlZhe9+RXTv76XY3m5kxLGaXWfKPTYn1UijHO+vSzVu4PGtHLM5CniurAXIyqsaoFvbXVSb6c+6m7Ox7Qq4KqxeWSS9ytuI5YDkeQIF+7qqPZJ/9ev6FmjsR8OMM7maXWTEPpNiR0eK+U6N7IGtREuxMENlXJk4hw1z6XFC8rp7GbLqzcrWqegxLJg/NwFzcJk4lz6zAjPlt2m9r/GsmNxhkw4hCqukYvcnRGUkWt1hbfGtXhssVsvL69/qLRp7ySQRYT0ckhYGMKGlxDA2IJBVjY6A864Nhtsg8OO+j8Y6sQBLI+aJm7ddNfaruO/21y+CfogZLOdSdACLcu8eFecEYZlzi4CgEWtprf8Aje9fT8Hh0JpoiUq3HyYVo2tICpU65gAL996sG6mzWaRpzHeFI5GdiBlZApOUE6X0Hb1VYN0NpzcDImaVRfI3CGII7B01JW3ZWxtzZu0JlyRpM4IKsLoqsL3BGcqFHO4AH617tBCyX5E75LtuieOfIHWJZFEauwci63bkLC+mgq9g1QfJ3u1Pg8M6zqEdpc+XOjEJkRRextzBq1z7ajgssskKHqDyhD4WJqNlsdUpT5LclKcoqMOKlkW8JjHYWWaRfyy38aiccNrWPCfB36rw4lT4l2H5VplU6ZaxSmuav/TGb00kTL7MUxw7fBjEQPCtiPGyKl8RhNpdV2hxEeMHv9EQbfCpt9D0LFirefZP80dBovVEw22MCzZVx+Kw8mnQnkkhOv3Z1sfhU6uGxajNDiY5h1CVAL+6SP5Ut9DeDjf/AByL5pr+V9ScJpwqvneOSH/m8PJGPtIv7RF7zl6S/EVL4HaMc6ZoXV17VIPj2fGt1I5zwTgra26rdd0bNFN50pNacRGNNpaKAAKdemUUBkopl6XNQDqKZekoB5akY0l6SgFopL0tDArDi8WIY2kbkguQOdu6stR+8OzTicLNCDYyRsgPYSNKI0r+P8o6ouZIi46PR4irJ0rD1ACBYnXXQXPVWPEeUQKVHCBzMF6MoYLcE5mOTRdOfeKpe2Ny5FVAY8hUdN3kshPVbogKNO01Df8ADZBtmiva/wBMvq9vOrUF1OPFfKjpjeUAcRUEV8wY3EoKgrbQnLzN9Pca3G3ilvrBlFr5mmQD3aLe47x11R8O8ezY+EXQTSDiOxkiBjuAFVA3aBqff3Wi8c0TSO0hAMmUiOXECUqgJI6UhF7nWwAHId9cYwnldwaUerPVKWPEqmm5dF5fPc6S29yL65iX/wCcH/KKRt84bXzC3aM7DxC1y/FbRSPLoM2UAIGXKO12c6Kp77jsvWBjJKPpoVHPKsyjo9pJJNtedhXN4pclNv5JL7M9GrHBXOKXorb+e6SOgbW3zw2Iw8iMXyMpRhkkRyD7PEC+NU/DY/ZkYewmBAuL8KQyWuLKVzAf3iBrWhg91Xla+ZGuNLMHNvaDnn8L1cm3UEOz3QjimTI78IhGfhZnAU663Hxq445Q31M4vNGWygvn/shot74DpfHqB2mIKoHcG0rZixkL6+c4jWxF9bA8tBe/OqzJtjjSSOySMMSQmYCFbaC65gmVTYA2Wxtz51JLKcW7xjNeFUSSW6RKAOgsdwB1gi+hNjWueXynL+/IuEMLTlPHGvhu305k9hdm4jITgp2KsXNrOgLajQ2NiORIF9KdsXbE2z7q+BSRz+1DNxGYm/Tks7HwWrTu/s/zeCKL2R1chfX9asRiV1s6hh3gGillX/JqXxX5Vfky8VVFOP8A5k/s7/Bz+Dyr4qRiI9n5iOYE7MbX52Ed7VuJ5QMaRc4SNO5nxRP7sRFTuI3Qw7NnjzwyDk8TlSD8b1gxG8E2AH9sHGivYTxABx/7Yv1WuunUrTr0f8nNTxx2lFv1Tr6U/uyFl8p86ECXAh16zHM2n92SMXrLhPKdgnb9phZL+rMlkfuzKSo95tViwm+2DlKBMQl5GCoCSpLnkpB5MbiwPPqqVmRGFmVWHYyhv41DTWzNlLG17ife/wAGlhdo4bHw6cKVWGqNw5B3gg30qOk3DgVi2EaXCOTe+HkKITy6ULXQj4VWt8N09no4kN8NZGZzhxYgA2EhiAIIubGwH5UzDbu7Qwo9FNJiozYq0WIED5SOuKYMhHXo1Y2yoxg+br5X/exYn2xi9ni+NC4nDj1sVChjljGl3mgF7rzJZDp2VIYrYMU1p8M3BlYZlnhtZwRcF19WRTpz8aoOz/KXihiWwrxGV7vGFkWNJBIAbglDlbkerXtrH5Ot+PNQYcbMggsOAwVmCsz+qSo6Ka/W0HUbVl3zLUcmP34O16flfyjpOxNqO5eLEKFmhy5ip6EiODkkTrANjp1EGpQmuabrb6SYjbU0boozCSI5b9FMOzlDcnU6tc945WrpVajjkq7XmLSUtJaqOYUtFFAFFFJQC0UUUAUlLSGgCiiihI8rTSKy2phFCjRx0QyMWygW5uudR716xUHvFP5vA0kUcUjRojMoiswiLKJHQ30AQscv+zZcYpy6Fwe2MKzD3BgR+VauKiLCRSZSpXKVAQrY3BKaXJtzB07qryoednNIt9uJgsRKqQGWGbKitFmkaCR1CSXv0WAZvfk6tajoN8o22e+ZI0lWR41bhBm4eTMJMx5SWuBz5ch1auK3IxySzRQwuY2sTcoBIkcgePr9bnobczWunk9xBAE0Lq7sxXTMFBsLsVNhaxNr61itR0rkJe9JyfNk15NgGixDNksZIgodBMdQ1y3IknTr5ir02FQcSwiFgOcGbKfvWPTHLQWqubj7rzYeNuLxI80iiyCO+VL6te4ysDr127DV04Bs9mmGotYRXX/13XUf+V61Bq9zVRQpIGQWS5tDY9WoN+X3edVLf3eSbCRpw/VkiOSRE4XDxCte+Vr6FCej3HnV6kiN2sZfVFrcO1+1Li+b36VW9+N3JMXhckYkd1yuocxBWYaNmNtHylwLWXWjMOWHfrEOkqKqqZ5RLIVWw0UKQoN8oIVST3Htq+7g7cebBekkLSRycMnIZGte65rato3rdXwqrQeTjGskatFlJJBbMh4aXI6dm9m/K/Md9rTuFuhiMLxWxCuudkCqjRk9C95Cb2ym/vsKkvU6ryLc30gHcf0qQDVoOvpvH9K3wKkxjlNVfygbEfE4YPCbSwZnReYcFcroQe0cv9asjGtXaWICQyO5sqo5Y2vYBTcgddOexqdbnnR9rtaIgnPEAASbjoOXjIHURe3uArvOE33wskSO2IgUuisVaWNWUkAlSCdCDpXC49kggXvewv76V9lC2nO2l786umyFJI6B5Usbh8RAsuHxMRkjvGyRzIWkgkIuuVTdrMFNuVi1WHyfbziXZqvIelh1ZJDrfLEt1Nus5Le8g1xkbL0107bf61Y92d5I8Fh54JFduMGylQul0Km9yO6s0s1SQb9bew2IxsOJwbkN0eIxjZcskbArJb6xt/8AQVUZHszBTdbm2hUEXNjl6vdWGilG2WHdDeLzfaMeJnZiAX4jAXJDIy8hz1IrrI8smA9qX/CPzrgtLSjD0tuvvph9omTzbP6LLmzrk9fNa2uvqmp+uA+TDexcC8waOR+KI7CMKxGQvzBI9rqq8z+WrDxuUaDEZgbEWi5/joZe9HRKKpB8rEAF2gxC6X1EQ5/36j9o+VmOaGRMIkyzGNjGxWOwYcmsSbj4Gq0slTi3R0iivPb7/wC1r6zv+CD+WlG/e1j+3f8ABD/LUlnXYvKLgmxXmokbi8Uw24b24oYrbN7xzqzGvL2BxM/n6SAF8QcQjhTzknaQNY29pj+dOnxOKDAPNLmvbWWS6nQEanT/AEoD0/ams4HMgc+sdXOvMw86P7d/jK/zrXkhnJOaQn1r3kJuLAtzOtwB77UB6jorzCcLP9qf8R6KGHqW9MI1pVNPFDQQ2p3EoEd+sj3W/Wn+a/ePgvyqkwYy1IT3Vl81+8fBflR5p94+CfKmowxX7qM3dWTzT758E+VNbCH2z4J8qajRM1IT3UeZt9ofBP5aTzRvtG8E/lpqMEJ7qTP3U7zJvtG8E/lpPMT7beEf8tNQIaeC857wD43+VbnBraGFCm5JJta5ty+ApCtSaajRVzPyhbflMzYWJXKKqmQRo7s2YBukRyXUaddjXUmrke9e3ZsPtDE8CQpmKA2CNfLEg+sDY867YY23R587SSsrSSYK8OaeQBlbi214bBbqF6OgJ0176xR4jCFYy00gJks49mK56Q09awHaNaq3D18ablPYacb0RvB9WWqSfCZHIlkLBxkBGjRnLctYetqeXYfjrbRkwiyHgu0iW0Zla+o1Hqj+FQCJrrcfCs7yaW/ymnGa8kOCur7ktDFgcy5mcDJdj6TSSxOUdHlew/WiOPA2jzM9yW4thJ0BfoldNdPfUIAAO34dVMca6fKs4vouxvB/yfcm8uCy3u1+Ja3pPoretytfn1/ClnTBXk4Zc2K8LNm6QJ1zadXwqBtSgU4vouw4X+T7nT9jbnx4mFZIYo2QHKzLeRl6I+kA1DZr8yKisXs6FceYogmbgkBnPQ45a2rG4Gml+qovdyfIrloXY5bkpLFHmHucG591/dTGxL8biZUBtbg5ibxXN7vzzX1zdo+FTw2y3kSLdid1BhUeSeFUUBvqZQykcr2BbXkBVc2hvPPNhlvlQIpF41EZOdDGcxHO4Yi3LXlWXaePLRqqQ5WdNS08UwQd6oAc3c3dpUbjcEeGUUg+rexuDYg8xXWGJ6XsccmZao79iCOLf2j40oxrjkx8aJsIUNmIv7xWVdlSEAgCx5G4rlolyo7OcUrsbgWzTJmJ1dLkev6w1U9tDYaQnRXOpy3Bv/vlU9uzujNLKjBRlWRcxvrYEHlXXIdzVI1FQ006Li01ZwobMnP1H8DQdiz/AGb6X6j1a131N0EHVWX/AIXXsrNzdjgY3exP2b0V34btr2UVu5mxZ6eDTKKAzBqcHrAGpwagM2ejPWMNRmoDJno4lYyaW9APz0Z6Zei9AOzUmakvTb0ApNYjTi1Y2NAY3FcO3zbNjsQRy4rLe2l16JHv0ruJrgO9OMK4iQlWObE4heYAJLA2A/WvRgko22ebPFzpIiYNtJFIubDQNkiMLq0JN2DEiU9LWTkCdBz07HYfbkaiC+FgYwk5yYtJkKlQZNdWHP30YLAwSZzIzJIrkFLFwVzatnBtp0tLa5e+pGfYeFA6E7vqNOGyadoJb8qRwSkrQn4iMHTsjTt1OGVGFgvx+KrcIXyZ83BY39Tqt2aUuI2/G3nFsLCBMq5LQqDCwUKeHr0QbX06zW9HsPDELmldSb5vRs2QjlyYZr91Zju9g/8AqH/wZNf36r2aRPtcCOG88fFWQ4XD24PDZBBHkz3vxFU/W6r9lYId40UYe+HgJhJzXhiPFUqV9JcdMgG+vXrUm2wMNlXLI5c5ehw5NLkX1ViWtc8hrbSsGI2DEhGjjnoyyxHQ2B6XP4fKp4DtRvmUvExa1U6RotvCvDZRBBfj8VWMMV7Z83DY29Tqy8raUYnbccpnBhRVlCleHDAjRyItlCEDoIxtmtzrYOyIvZP4jSf0XF2H8RqvZZLoT7XB9TY2LOqRtmB6cZVbELZsy2Y9o0OnfSE5Z+PdhkUA6kkWXLfOBp3C2g01500AC3Lr0GoFmYeNhUhDgDJCylsokt1a2BNrX99dMkoRgmzljhklkaXzNRtpJKFCXuq2Yk3BJZjdRYZRry15c6yYFvSLe1s2uZTItvvINWHcNazYLdkR3Ks5uLHQH9K15QYpLAlWQgg8jqLj3Gsw51kTj5m5vDvE1LyNDfNG85HrEcNbHhGFbXb6ND0gt7+tre/VappcIi4OKRPrBR6zHpBFEnRJ0s1+qtKTB8Zi7gOTzY2uT405MCRyW3xXl41EYqM7ckXOUskKUG/kdI8li3hkv9p/lWr5auaeT3bkOFjkXEPkLPcdF2uMqj6oPZVxj31wjEAS6kgD0c3M/wB2uWXJFydM74cclBJomhRTrUlq52dKEvRRRW2YZqKKKkoWikooBwNGakooB2ajNTaKAdmozU2igHg0mamilNAIaYwp9IRQGHrrzhvcb4iUka8ViMxFyrM56A9i/wCZPbXpF9K4Zh8Qrq7zYQzKDpKYc6gXJKl+YUEnWxt3WrrCNxe/Q45J6ZLa9n+Cv7Hw2aYqDo0irmXK3rFRcE9EnXr07alcfgzDK8fS6LW6QjU+qDyj6PhRPbQKqgWuAqIgGax1yjpfGs+09hzYUjjRtHnBK5shzJZRdbHQa9evPur1xccUoxb3dngnLixk0ttmaGamtSFqS9evmeVIfDiCjBlJBBBBHMEcjWbEY55LZ2LW5XPLQD+AFbGx9j+cZvSRx5cnrm18xOo7hbxKjrreO6ug/tEOul7krfoWsw5glwL9zdlS5RvctRk1sQGa9TGxsXAqFHWRmkYBsqxuBlJy5AebHNyOlwK2TumLf81h7kL9bTMxsov2E9fZr7oWNAJSgZSFYjORmQhTocupIbKLDrvUyaaLimnyJHbU0TIuS7MWbplI16CtILAqddCnhfrqc3exsUOGVW42ZmzZExJjQBrAOE5AE6/GofG7MTjBGnIAUtmkRywJKkg6XIJZj8D21VdvPkcBHJF3FxoCFawYDmLjWvG9Lxps9kdSytL+9jpM21IXQgrKFuTnOOccmI5qpaxPVy5VSvNMxYoAq5gNWLWJ6i3MnQ691RGzZS2YlibZefeGv/AVKxxqcurcnz6DSxUALrr6y39/ca3HGKWpGZZTlLQzZ2c4K6X0Jve3Pnp3WI/OtpqybF2HNLHmjjLKWOvRFyNDzI/2KkBu1iT+ybxT518vMnxJfE+vga4UfgRGSsuGNnX/AMh/GpEbr4n7FvFPnSjdjEgg8FrAgnVOo++uVM7OSOsxz3rNUZs9qk69iPAxKWiitJMlFFFCgooooApaSigFopKKAWikooBwpKBRQBSUtITQDJEvXG9vx4rAqcM0riFs2VRazLfUZrXtryv18q7IXrlvlnxjIcLkAP0xN78hwrDQiu2Gel78jz58bmtuZWMNtuWNMiuQl75bIRe4PWO0CpmXeOXHsvnLAiPhgaCyobh5CD16KLnQZr200pH9PP8A9PD44n/9aVdvyA3EEQI5EHEA/A8Wu08mGUlJrdcn0PKvDZVte3xLc068M53WOQiwVXDqrFuix1bTmCLmw1tWOTEqWdFIbScqbhzmSSRY0C+qwIRTyJOfQ8qrB3on9hfx4n9ZaxvvJORaw1+/P+slX7RAr2afoXrYeEVY8RJDGsk8bxhUKifhRsBxJI479Mg5wNfqjt1mlwUeIdvO0HBUoIp5IxgpXkJF4rADOh7bC351y7D7wzRoAgAYOW0eVCLi1xZwPja9Mxe8GIlN5OmRyLPI9h2dJzUyyxs2OCVckdMhbEmVYnw4ClwrYfzRPN1hzasMTfXo63tz6qpu0VWPFyLhmuokZYyOkSCcthfnzIB+NRJ3oxJXISclrZOLNl/DntburDh9uTRuroiBlNwRc2PaLsanjRp0VwJ2rLBjMVi8PIBMZElC/XC5sjMCLjUW6K+HvrWiwqyAySDOS4UjKpsWBIPqNbMb2sPqnsrQ2nvbjMS+eV7sVZCfRgcNhZksByIqLxGIkdMjDQMWGoFmYKCT26KPzrljyvhKMkr9OX1O0sN5NSexZ12XEFdirxlQAVyrdmyFwqjIlzzHXyPx14YxkvqRZ8xyvZD0Suo0N8g16qgcBipIXGUlAxF7We5F7G1x2nrFTWzbLhwDI2cEZUySWyuqsbNky8ifrdVXHJq91kTx6feLDs3bsWHwgzG0l3KixsST0Vvy1IOhqcwW+kMqEIjRtfLlYfW0vYjqqBwG7/Gwt5ZeCgck3XK1tBzYEEdml7k6m9WDY2z1EFw6yZQADHEHuwsCCrdJjb43N9K8OaMHlbvez24Xk4S911RMbPxN9Ov41JLCDqdbcuwd9u2qvuXs+Vy4z2KkaMuouCdQat42ZL7Q8BXSeNxlTOePKpx1Iy7OHKpMCsGFwuQVsGtNYUUUUJMgNFFFCgooooAooooAooooBKWiigClpKWgCkIpaKAxMtcr8s56eH7lfqPWR8q6wajtr7vxYtQJLgjkwtcdo16qqNXuRO62PNRbuPgaPgfwt8q74fJtD9pJ+58qafJvD9pJ+58qvTHqyNWTou/6OC69jfhb5Uhv7Lfhb5V3o+TeD7R/BPlTT5NYPtH8E+VNMPUzVk6Lv+jg4U3uVYCwGoPPXqpc/v8AA13f+rWH7STwT5Uv9W0X2sn7nyrNMfU28nRd/wBHCM3cfwt8qL9zfhau7Hyaw/ayfufKk/q1h+0fwX5U0x9RqydF3/RwkhvZb8LfKlsfZb8LfKu7/wBWsP2j+C0HyaQ+23gnypUfUXk6Lv8Ao4js3APPKsaRBmY6CTNGvb6wII+FWXHpiMOhwsyxKCUcCMK1rKEQCQ9MWCDQnXn110g+TSH237eSc/CmnyZwe23gnyq4SjB2c8kck1W3cp0GxpHgl47jiIeJJGSWxDCyZG4diWuFsPdWzsqDg4dnjcK0kiosc4aB3Y5QREjAG+Vmse33VZz5MYPbbwT5U5PJnAPrN4J8q4SxQlLUz1x8Rljj4a5fH9G5udiFcsuuZCwcMwdwSSRnYczarUIh2VB7D3cjwl+GTra/IcvdUvnqpO2c4JpbiSrasZpzNTTUlhRRRQkyUUUUKCiiigAmiiigC9FFFAFqKKKAKWiigCiiigEovRRQCZqCaKKskQmgmkorTAvRmoorAGai9FFDQz0uakoqbAXooorDQvShqKKAL0lFFDQJpDS0UAlFFFCT/9k="/>
          <p:cNvSpPr>
            <a:spLocks noChangeAspect="1" noChangeArrowheads="1"/>
          </p:cNvSpPr>
          <p:nvPr/>
        </p:nvSpPr>
        <p:spPr bwMode="auto">
          <a:xfrm>
            <a:off x="155575" y="-2430463"/>
            <a:ext cx="7620000" cy="50768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74" name="AutoShape 14" descr="data:image/jpeg;base64,/9j/4AAQSkZJRgABAQAAAQABAAD/2wCEAAkGBhQQEBUUEBQVFRUVFBQVFRQVFBAQFBQQFBQVFRUUFBQXHCYeFxojGRQUHy8gJScpLCwsFh4yNTAqNSYrLCkBCQoKDgwOGg8PGioiHx8sLCwtKSsrLywqKikpLCksKSwsKiwpLC8sLCwsKSwpKSksKSwsKSwsLCwpLCwpLCksL//AABEIALcBEwMBIgACEQEDEQH/xAAcAAABBAMBAAAAAAAAAAAAAAAAAQIFBgMEBwj/xABIEAACAQIDBAUIBwQIBgMAAAABAgMAEQQSIQUGEzEiQVFhkQcUIzJScYHRM0JTYpKhwUOisdIVFySCk8Lh8BY0VGNyc4Oy0//EABkBAQEBAQEBAAAAAAAAAAAAAAACAQMEBf/EADARAAICAQIEAwgCAgMAAAAAAAABAhEDEiETMVGRBEFhFCJxgaGxweHR8GLxMlJy/9oADAMBAAIRAxEAPwDpFFFJQC0CiigCkY0tMagENFFFAAooooAooooAvQKKKAeDRSA0ZqAW9LSUVgCiiigFooopQCkNFFKAUtJRSgFFFFKAUUUUoBRRRSgFFFFKAWpKWilAL0XrHei9aCA2xvCsU7IZGWwXQIW5jMTfKddR19VV7Zu+rtgTK8zmUrMy2jA+s/CH0eX1cmtb23cdPH5xIgh4aiRrtJIrWjSxuoQi90PX2VF4PD4hdnRxEQhTDDF68ub0mRB0clr3btqJPY9Xh8SyZIxfmzf2nt7ER4FWEsvGywKz8GwzsyK7WMeXrY2t7qbtfe4q+HWOaQB5wJPRMbxCORiBePtC8taum9UOIkjghIhXiYiIAh5W1jvKLjINPRVWN6di4iPFYS5hJHnEgGaQDSMRnMcv/d0rHae56Z+HjKClCk3e13svP7kfid8CMXEiyycMxTM44TklgY1T9nmFrvy+PVSQ74k4uVeLLw0iiKrwZL8RmkzE+jzeqF56c7Vrg4htosfQ5o8Ko9eXLaWUn2b39FTdltiTisWw4N88MZu0tuhCrADo6j0h+NUfPNrZm+ReTEZ5JSqzZIwIZTZBHGSDljvfMW561cdj4niYeNyblkVjfQ9IBtR1aEVQd3mxAhmkUw9LEYpzdpeYkZTaw5dDTuqb3ZxFsXilucqR4SO19M6xMSQOokMt/cK1GMuFFYklvWStJFooooAoFFAoB4NFAoJoAopaKAKKKSgCiiigCiiigCikNLegCiiigCiiigCiiigCiiigMdFFY55MqM3sqT4C9Acv3nMDYfEFWxBlkzhVz4/IZZXIACXyEEva1rHvqWXZEKyYdbYsAzxA532jlyrdzYObX6GnWOrlWQx4pmwsTrh+licMLCWZrmJxNbWMaWiOtX/ajYhp8KuSHSR3+kkN8sLrr0NPXFfO8XncVpXmvudItp2jR2hDhzicMuec9KR9ZcaSMsZW4udNXGo7e+oHevBwyY2NVOJdUw7lsr49mDPIgXVTmAsj9xt3Va5HxDY9OhD0MPIfpJP2kiAfU/7ZowRxBxmIbJFpHBH9JJbTiPzyffFfOhklGV+vR/35HZ5slVqfQ5Nh8Lhxi8TxPOgFECKM+0g3qM7ZiDmt0xYN8OdY9grhTx2c4nXEy5bPtIejTKi3KHU9E89RyPKuiwbBxM82JlBhXNPa15W+jjjj0IA06Jql7M85hwkh9BYNi3uXlBN5ZSSAEt7vhX2MWdZI35nnZobC2PG2z1ZkxeaRHa4O0RHeRmKklfRlbMLtyOpPWalNiz/23GEXscQB+CGNfnV+w8M0Oy4oysQVYIYzZnvlyomgy87VzrdV8zzOfrYnEG/cJSo/IVOHM8l2byL3hnrfWqhjN+cHhXySzDOOaorysPflBt8amdh704bGg+byhiNSpDI4HblYA2769hBL0UlLQBSqKSgGgHCloooBaKKKAKSiigClNJRQBRRTS1ABNC0gNOWgFooooAooooAooooBlqKdRQyxlYsSispWT1GsrakdFyFNiNRoeqstPhNmU87EGx7qjJbg65mkPtDY2CXE4ThvICJXcnj4prBYJBcXbTVl1Gutus1uTebtjoxxpbLBKT6bEk5meMDXNcaBv9ipKfEM2Ijlsto0kXLdtTIU6V7aWCEcvrdVMTFMMQ01lN40jC3OmVnYm9tb5h+Gviz8Nlk7a/13+hdoj8J5u2NmPGlssUKj02JvmJlZhe9+RXTv76XY3m5kxLGaXWfKPTYn1UijHO+vSzVu4PGtHLM5CniurAXIyqsaoFvbXVSb6c+6m7Ox7Qq4KqxeWSS9ytuI5YDkeQIF+7qqPZJ/9ev6FmjsR8OMM7maXWTEPpNiR0eK+U6N7IGtREuxMENlXJk4hw1z6XFC8rp7GbLqzcrWqegxLJg/NwFzcJk4lz6zAjPlt2m9r/GsmNxhkw4hCqukYvcnRGUkWt1hbfGtXhssVsvL69/qLRp7ySQRYT0ckhYGMKGlxDA2IJBVjY6A864Nhtsg8OO+j8Y6sQBLI+aJm7ddNfaruO/21y+CfogZLOdSdACLcu8eFecEYZlzi4CgEWtprf8Aje9fT8Hh0JpoiUq3HyYVo2tICpU65gAL996sG6mzWaRpzHeFI5GdiBlZApOUE6X0Hb1VYN0NpzcDImaVRfI3CGII7B01JW3ZWxtzZu0JlyRpM4IKsLoqsL3BGcqFHO4AH617tBCyX5E75LtuieOfIHWJZFEauwci63bkLC+mgq9g1QfJ3u1Pg8M6zqEdpc+XOjEJkRRextzBq1z7ajgssskKHqDyhD4WJqNlsdUpT5LclKcoqMOKlkW8JjHYWWaRfyy38aiccNrWPCfB36rw4lT4l2H5VplU6ZaxSmuav/TGb00kTL7MUxw7fBjEQPCtiPGyKl8RhNpdV2hxEeMHv9EQbfCpt9D0LFirefZP80dBovVEw22MCzZVx+Kw8mnQnkkhOv3Z1sfhU6uGxajNDiY5h1CVAL+6SP5Ut9DeDjf/AByL5pr+V9ScJpwqvneOSH/m8PJGPtIv7RF7zl6S/EVL4HaMc6ZoXV17VIPj2fGt1I5zwTgra26rdd0bNFN50pNacRGNNpaKAAKdemUUBkopl6XNQDqKZekoB5akY0l6SgFopL0tDArDi8WIY2kbkguQOdu6stR+8OzTicLNCDYyRsgPYSNKI0r+P8o6ouZIi46PR4irJ0rD1ACBYnXXQXPVWPEeUQKVHCBzMF6MoYLcE5mOTRdOfeKpe2Ny5FVAY8hUdN3kshPVbogKNO01Df8ADZBtmiva/wBMvq9vOrUF1OPFfKjpjeUAcRUEV8wY3EoKgrbQnLzN9Pca3G3ilvrBlFr5mmQD3aLe47x11R8O8ezY+EXQTSDiOxkiBjuAFVA3aBqff3Wi8c0TSO0hAMmUiOXECUqgJI6UhF7nWwAHId9cYwnldwaUerPVKWPEqmm5dF5fPc6S29yL65iX/wCcH/KKRt84bXzC3aM7DxC1y/FbRSPLoM2UAIGXKO12c6Kp77jsvWBjJKPpoVHPKsyjo9pJJNtedhXN4pclNv5JL7M9GrHBXOKXorb+e6SOgbW3zw2Iw8iMXyMpRhkkRyD7PEC+NU/DY/ZkYewmBAuL8KQyWuLKVzAf3iBrWhg91Xla+ZGuNLMHNvaDnn8L1cm3UEOz3QjimTI78IhGfhZnAU663Hxq445Q31M4vNGWygvn/shot74DpfHqB2mIKoHcG0rZixkL6+c4jWxF9bA8tBe/OqzJtjjSSOySMMSQmYCFbaC65gmVTYA2Wxtz51JLKcW7xjNeFUSSW6RKAOgsdwB1gi+hNjWueXynL+/IuEMLTlPHGvhu305k9hdm4jITgp2KsXNrOgLajQ2NiORIF9KdsXbE2z7q+BSRz+1DNxGYm/Tks7HwWrTu/s/zeCKL2R1chfX9asRiV1s6hh3gGillX/JqXxX5Vfky8VVFOP8A5k/s7/Bz+Dyr4qRiI9n5iOYE7MbX52Ed7VuJ5QMaRc4SNO5nxRP7sRFTuI3Qw7NnjzwyDk8TlSD8b1gxG8E2AH9sHGivYTxABx/7Yv1WuunUrTr0f8nNTxx2lFv1Tr6U/uyFl8p86ECXAh16zHM2n92SMXrLhPKdgnb9phZL+rMlkfuzKSo95tViwm+2DlKBMQl5GCoCSpLnkpB5MbiwPPqqVmRGFmVWHYyhv41DTWzNlLG17ife/wAGlhdo4bHw6cKVWGqNw5B3gg30qOk3DgVi2EaXCOTe+HkKITy6ULXQj4VWt8N09no4kN8NZGZzhxYgA2EhiAIIubGwH5UzDbu7Qwo9FNJiozYq0WIED5SOuKYMhHXo1Y2yoxg+br5X/exYn2xi9ni+NC4nDj1sVChjljGl3mgF7rzJZDp2VIYrYMU1p8M3BlYZlnhtZwRcF19WRTpz8aoOz/KXihiWwrxGV7vGFkWNJBIAbglDlbkerXtrH5Ot+PNQYcbMggsOAwVmCsz+qSo6Ka/W0HUbVl3zLUcmP34O16flfyjpOxNqO5eLEKFmhy5ip6EiODkkTrANjp1EGpQmuabrb6SYjbU0boozCSI5b9FMOzlDcnU6tc945WrpVajjkq7XmLSUtJaqOYUtFFAFFFJQC0UUUAUlLSGgCiiihI8rTSKy2phFCjRx0QyMWygW5uudR716xUHvFP5vA0kUcUjRojMoiswiLKJHQ30AQscv+zZcYpy6Fwe2MKzD3BgR+VauKiLCRSZSpXKVAQrY3BKaXJtzB07qryoednNIt9uJgsRKqQGWGbKitFmkaCR1CSXv0WAZvfk6tajoN8o22e+ZI0lWR41bhBm4eTMJMx5SWuBz5ch1auK3IxySzRQwuY2sTcoBIkcgePr9bnobczWunk9xBAE0Lq7sxXTMFBsLsVNhaxNr61itR0rkJe9JyfNk15NgGixDNksZIgodBMdQ1y3IknTr5ir02FQcSwiFgOcGbKfvWPTHLQWqubj7rzYeNuLxI80iiyCO+VL6te4ysDr127DV04Bs9mmGotYRXX/13XUf+V61Bq9zVRQpIGQWS5tDY9WoN+X3edVLf3eSbCRpw/VkiOSRE4XDxCte+Vr6FCej3HnV6kiN2sZfVFrcO1+1Li+b36VW9+N3JMXhckYkd1yuocxBWYaNmNtHylwLWXWjMOWHfrEOkqKqqZ5RLIVWw0UKQoN8oIVST3Htq+7g7cebBekkLSRycMnIZGte65rato3rdXwqrQeTjGskatFlJJBbMh4aXI6dm9m/K/Md9rTuFuhiMLxWxCuudkCqjRk9C95Cb2ym/vsKkvU6ryLc30gHcf0qQDVoOvpvH9K3wKkxjlNVfygbEfE4YPCbSwZnReYcFcroQe0cv9asjGtXaWICQyO5sqo5Y2vYBTcgddOexqdbnnR9rtaIgnPEAASbjoOXjIHURe3uArvOE33wskSO2IgUuisVaWNWUkAlSCdCDpXC49kggXvewv76V9lC2nO2l786umyFJI6B5Usbh8RAsuHxMRkjvGyRzIWkgkIuuVTdrMFNuVi1WHyfbziXZqvIelh1ZJDrfLEt1Nus5Le8g1xkbL0107bf61Y92d5I8Fh54JFduMGylQul0Km9yO6s0s1SQb9bew2IxsOJwbkN0eIxjZcskbArJb6xt/8AQVUZHszBTdbm2hUEXNjl6vdWGilG2WHdDeLzfaMeJnZiAX4jAXJDIy8hz1IrrI8smA9qX/CPzrgtLSjD0tuvvph9omTzbP6LLmzrk9fNa2uvqmp+uA+TDexcC8waOR+KI7CMKxGQvzBI9rqq8z+WrDxuUaDEZgbEWi5/joZe9HRKKpB8rEAF2gxC6X1EQ5/36j9o+VmOaGRMIkyzGNjGxWOwYcmsSbj4Gq0slTi3R0iivPb7/wC1r6zv+CD+WlG/e1j+3f8ABD/LUlnXYvKLgmxXmokbi8Uw24b24oYrbN7xzqzGvL2BxM/n6SAF8QcQjhTzknaQNY29pj+dOnxOKDAPNLmvbWWS6nQEanT/AEoD0/ams4HMgc+sdXOvMw86P7d/jK/zrXkhnJOaQn1r3kJuLAtzOtwB77UB6jorzCcLP9qf8R6KGHqW9MI1pVNPFDQQ2p3EoEd+sj3W/Wn+a/ePgvyqkwYy1IT3Vl81+8fBflR5p94+CfKmowxX7qM3dWTzT758E+VNbCH2z4J8qajRM1IT3UeZt9ofBP5aTzRvtG8E/lpqMEJ7qTP3U7zJvtG8E/lpPMT7beEf8tNQIaeC857wD43+VbnBraGFCm5JJta5ty+ApCtSaajRVzPyhbflMzYWJXKKqmQRo7s2YBukRyXUaddjXUmrke9e3ZsPtDE8CQpmKA2CNfLEg+sDY867YY23R587SSsrSSYK8OaeQBlbi214bBbqF6OgJ0176xR4jCFYy00gJks49mK56Q09awHaNaq3D18ablPYacb0RvB9WWqSfCZHIlkLBxkBGjRnLctYetqeXYfjrbRkwiyHgu0iW0Zla+o1Hqj+FQCJrrcfCs7yaW/ymnGa8kOCur7ktDFgcy5mcDJdj6TSSxOUdHlew/WiOPA2jzM9yW4thJ0BfoldNdPfUIAAO34dVMca6fKs4vouxvB/yfcm8uCy3u1+Ja3pPoretytfn1/ClnTBXk4Zc2K8LNm6QJ1zadXwqBtSgU4vouw4X+T7nT9jbnx4mFZIYo2QHKzLeRl6I+kA1DZr8yKisXs6FceYogmbgkBnPQ45a2rG4Gml+qovdyfIrloXY5bkpLFHmHucG591/dTGxL8biZUBtbg5ibxXN7vzzX1zdo+FTw2y3kSLdid1BhUeSeFUUBvqZQykcr2BbXkBVc2hvPPNhlvlQIpF41EZOdDGcxHO4Yi3LXlWXaePLRqqQ5WdNS08UwQd6oAc3c3dpUbjcEeGUUg+rexuDYg8xXWGJ6XsccmZao79iCOLf2j40oxrjkx8aJsIUNmIv7xWVdlSEAgCx5G4rlolyo7OcUrsbgWzTJmJ1dLkev6w1U9tDYaQnRXOpy3Bv/vlU9uzujNLKjBRlWRcxvrYEHlXXIdzVI1FQ006Li01ZwobMnP1H8DQdiz/AGb6X6j1a131N0EHVWX/AIXXsrNzdjgY3exP2b0V34btr2UVu5mxZ6eDTKKAzBqcHrAGpwagM2ejPWMNRmoDJno4lYyaW9APz0Z6Zei9AOzUmakvTb0ApNYjTi1Y2NAY3FcO3zbNjsQRy4rLe2l16JHv0ruJrgO9OMK4iQlWObE4heYAJLA2A/WvRgko22ebPFzpIiYNtJFIubDQNkiMLq0JN2DEiU9LWTkCdBz07HYfbkaiC+FgYwk5yYtJkKlQZNdWHP30YLAwSZzIzJIrkFLFwVzatnBtp0tLa5e+pGfYeFA6E7vqNOGyadoJb8qRwSkrQn4iMHTsjTt1OGVGFgvx+KrcIXyZ83BY39Tqt2aUuI2/G3nFsLCBMq5LQqDCwUKeHr0QbX06zW9HsPDELmldSb5vRs2QjlyYZr91Zju9g/8AqH/wZNf36r2aRPtcCOG88fFWQ4XD24PDZBBHkz3vxFU/W6r9lYId40UYe+HgJhJzXhiPFUqV9JcdMgG+vXrUm2wMNlXLI5c5ehw5NLkX1ViWtc8hrbSsGI2DEhGjjnoyyxHQ2B6XP4fKp4DtRvmUvExa1U6RotvCvDZRBBfj8VWMMV7Z83DY29Tqy8raUYnbccpnBhRVlCleHDAjRyItlCEDoIxtmtzrYOyIvZP4jSf0XF2H8RqvZZLoT7XB9TY2LOqRtmB6cZVbELZsy2Y9o0OnfSE5Z+PdhkUA6kkWXLfOBp3C2g01500AC3Lr0GoFmYeNhUhDgDJCylsokt1a2BNrX99dMkoRgmzljhklkaXzNRtpJKFCXuq2Yk3BJZjdRYZRry15c6yYFvSLe1s2uZTItvvINWHcNazYLdkR3Ks5uLHQH9K15QYpLAlWQgg8jqLj3Gsw51kTj5m5vDvE1LyNDfNG85HrEcNbHhGFbXb6ND0gt7+tre/VappcIi4OKRPrBR6zHpBFEnRJ0s1+qtKTB8Zi7gOTzY2uT405MCRyW3xXl41EYqM7ckXOUskKUG/kdI8li3hkv9p/lWr5auaeT3bkOFjkXEPkLPcdF2uMqj6oPZVxj31wjEAS6kgD0c3M/wB2uWXJFydM74cclBJomhRTrUlq52dKEvRRRW2YZqKKKkoWikooBwNGakooB2ajNTaKAdmozU2igHg0mamilNAIaYwp9IRQGHrrzhvcb4iUka8ViMxFyrM56A9i/wCZPbXpF9K4Zh8Qrq7zYQzKDpKYc6gXJKl+YUEnWxt3WrrCNxe/Q45J6ZLa9n+Cv7Hw2aYqDo0irmXK3rFRcE9EnXr07alcfgzDK8fS6LW6QjU+qDyj6PhRPbQKqgWuAqIgGax1yjpfGs+09hzYUjjRtHnBK5shzJZRdbHQa9evPur1xccUoxb3dngnLixk0ttmaGamtSFqS9evmeVIfDiCjBlJBBBBHMEcjWbEY55LZ2LW5XPLQD+AFbGx9j+cZvSRx5cnrm18xOo7hbxKjrreO6ug/tEOul7krfoWsw5glwL9zdlS5RvctRk1sQGa9TGxsXAqFHWRmkYBsqxuBlJy5AebHNyOlwK2TumLf81h7kL9bTMxsov2E9fZr7oWNAJSgZSFYjORmQhTocupIbKLDrvUyaaLimnyJHbU0TIuS7MWbplI16CtILAqddCnhfrqc3exsUOGVW42ZmzZExJjQBrAOE5AE6/GofG7MTjBGnIAUtmkRywJKkg6XIJZj8D21VdvPkcBHJF3FxoCFawYDmLjWvG9Lxps9kdSytL+9jpM21IXQgrKFuTnOOccmI5qpaxPVy5VSvNMxYoAq5gNWLWJ6i3MnQ691RGzZS2YlibZefeGv/AVKxxqcurcnz6DSxUALrr6y39/ca3HGKWpGZZTlLQzZ2c4K6X0Jve3Pnp3WI/OtpqybF2HNLHmjjLKWOvRFyNDzI/2KkBu1iT+ybxT518vMnxJfE+vga4UfgRGSsuGNnX/AMh/GpEbr4n7FvFPnSjdjEgg8FrAgnVOo++uVM7OSOsxz3rNUZs9qk69iPAxKWiitJMlFFFCgooooApaSigFopKKAWikooBwpKBRQBSUtITQDJEvXG9vx4rAqcM0riFs2VRazLfUZrXtryv18q7IXrlvlnxjIcLkAP0xN78hwrDQiu2Gel78jz58bmtuZWMNtuWNMiuQl75bIRe4PWO0CpmXeOXHsvnLAiPhgaCyobh5CD16KLnQZr200pH9PP8A9PD44n/9aVdvyA3EEQI5EHEA/A8Wu08mGUlJrdcn0PKvDZVte3xLc068M53WOQiwVXDqrFuix1bTmCLmw1tWOTEqWdFIbScqbhzmSSRY0C+qwIRTyJOfQ8qrB3on9hfx4n9ZaxvvJORaw1+/P+slX7RAr2afoXrYeEVY8RJDGsk8bxhUKifhRsBxJI479Mg5wNfqjt1mlwUeIdvO0HBUoIp5IxgpXkJF4rADOh7bC351y7D7wzRoAgAYOW0eVCLi1xZwPja9Mxe8GIlN5OmRyLPI9h2dJzUyyxs2OCVckdMhbEmVYnw4ClwrYfzRPN1hzasMTfXo63tz6qpu0VWPFyLhmuokZYyOkSCcthfnzIB+NRJ3oxJXISclrZOLNl/DntburDh9uTRuroiBlNwRc2PaLsanjRp0VwJ2rLBjMVi8PIBMZElC/XC5sjMCLjUW6K+HvrWiwqyAySDOS4UjKpsWBIPqNbMb2sPqnsrQ2nvbjMS+eV7sVZCfRgcNhZksByIqLxGIkdMjDQMWGoFmYKCT26KPzrljyvhKMkr9OX1O0sN5NSexZ12XEFdirxlQAVyrdmyFwqjIlzzHXyPx14YxkvqRZ8xyvZD0Suo0N8g16qgcBipIXGUlAxF7We5F7G1x2nrFTWzbLhwDI2cEZUySWyuqsbNky8ifrdVXHJq91kTx6feLDs3bsWHwgzG0l3KixsST0Vvy1IOhqcwW+kMqEIjRtfLlYfW0vYjqqBwG7/Gwt5ZeCgck3XK1tBzYEEdml7k6m9WDY2z1EFw6yZQADHEHuwsCCrdJjb43N9K8OaMHlbvez24Xk4S911RMbPxN9Ov41JLCDqdbcuwd9u2qvuXs+Vy4z2KkaMuouCdQat42ZL7Q8BXSeNxlTOePKpx1Iy7OHKpMCsGFwuQVsGtNYUUUUJMgNFFFCgooooAooooAooooBKWiigClpKWgCkIpaKAxMtcr8s56eH7lfqPWR8q6wajtr7vxYtQJLgjkwtcdo16qqNXuRO62PNRbuPgaPgfwt8q74fJtD9pJ+58qafJvD9pJ+58qvTHqyNWTou/6OC69jfhb5Uhv7Lfhb5V3o+TeD7R/BPlTT5NYPtH8E+VNMPUzVk6Lv+jg4U3uVYCwGoPPXqpc/v8AA13f+rWH7STwT5Uv9W0X2sn7nyrNMfU28nRd/wBHCM3cfwt8qL9zfhau7Hyaw/ayfufKk/q1h+0fwX5U0x9RqydF3/RwkhvZb8LfKlsfZb8LfKu7/wBWsP2j+C0HyaQ+23gnypUfUXk6Lv8Ao4js3APPKsaRBmY6CTNGvb6wII+FWXHpiMOhwsyxKCUcCMK1rKEQCQ9MWCDQnXn110g+TSH237eSc/CmnyZwe23gnyq4SjB2c8kck1W3cp0GxpHgl47jiIeJJGSWxDCyZG4diWuFsPdWzsqDg4dnjcK0kiosc4aB3Y5QREjAG+Vmse33VZz5MYPbbwT5U5PJnAPrN4J8q4SxQlLUz1x8Rljj4a5fH9G5udiFcsuuZCwcMwdwSSRnYczarUIh2VB7D3cjwl+GTra/IcvdUvnqpO2c4JpbiSrasZpzNTTUlhRRRQkyUUUUKCiiigAmiiigC9FFFAFqKKKAKWiigCiiigEovRRQCZqCaKKskQmgmkorTAvRmoorAGai9FFDQz0uakoqbAXooorDQvShqKKAL0lFFDQJpDS0UAlFFFCT/9k="/>
          <p:cNvSpPr>
            <a:spLocks noChangeAspect="1" noChangeArrowheads="1"/>
          </p:cNvSpPr>
          <p:nvPr/>
        </p:nvSpPr>
        <p:spPr bwMode="auto">
          <a:xfrm>
            <a:off x="155575" y="-2430463"/>
            <a:ext cx="7620000" cy="50768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376" name="Picture 16" descr="http://learn.adafruit.com/system/assets/assets/000/003/630/medium800/2013_01_12_IMG_1168-1024.jpg?135802184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24201" y="0"/>
            <a:ext cx="3352800" cy="2233804"/>
          </a:xfrm>
          <a:prstGeom prst="rect">
            <a:avLst/>
          </a:prstGeom>
          <a:noFill/>
        </p:spPr>
      </p:pic>
      <p:pic>
        <p:nvPicPr>
          <p:cNvPr id="15378" name="Picture 18" descr="https://s3.amazonaws.com/ksr/assets/000/701/412/12a2dda93707997799c09f23ba910b72_large.jpg?137224540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81400" y="4419600"/>
            <a:ext cx="3251200" cy="2438400"/>
          </a:xfrm>
          <a:prstGeom prst="rect">
            <a:avLst/>
          </a:prstGeom>
          <a:noFill/>
        </p:spPr>
      </p:pic>
      <p:pic>
        <p:nvPicPr>
          <p:cNvPr id="15380" name="Picture 20" descr="http://main.makeuseoflimited.netdna-cdn.com/wp-content/uploads/2013/06/pots.jpg?b95a06"/>
          <p:cNvPicPr>
            <a:picLocks noChangeAspect="1" noChangeArrowheads="1"/>
          </p:cNvPicPr>
          <p:nvPr/>
        </p:nvPicPr>
        <p:blipFill>
          <a:blip r:embed="rId6" cstate="print"/>
          <a:srcRect r="12152"/>
          <a:stretch>
            <a:fillRect/>
          </a:stretch>
        </p:blipFill>
        <p:spPr bwMode="auto">
          <a:xfrm>
            <a:off x="0" y="4114800"/>
            <a:ext cx="3581400" cy="2743200"/>
          </a:xfrm>
          <a:prstGeom prst="rect">
            <a:avLst/>
          </a:prstGeom>
          <a:noFill/>
        </p:spPr>
      </p:pic>
      <p:pic>
        <p:nvPicPr>
          <p:cNvPr id="15" name="Picture 6" descr="http://www.ladyada.net/images/arduino/lesson3sch4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39000" y="3810000"/>
            <a:ext cx="1676400" cy="2667000"/>
          </a:xfrm>
          <a:prstGeom prst="rect">
            <a:avLst/>
          </a:prstGeom>
          <a:noFill/>
        </p:spPr>
      </p:pic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685800" y="2514600"/>
            <a:ext cx="7772400" cy="1470025"/>
          </a:xfrm>
        </p:spPr>
        <p:txBody>
          <a:bodyPr>
            <a:normAutofit/>
          </a:bodyPr>
          <a:lstStyle/>
          <a:p>
            <a:r>
              <a:rPr lang="fr-FR" sz="3200" dirty="0" smtClean="0"/>
              <a:t>Semaine interdisciplinaire </a:t>
            </a:r>
            <a:r>
              <a:rPr lang="fr-FR" sz="3200" smtClean="0"/>
              <a:t>Jour </a:t>
            </a:r>
            <a:r>
              <a:rPr lang="fr-FR" sz="3200" smtClean="0"/>
              <a:t>2-3:</a:t>
            </a:r>
            <a:r>
              <a:rPr lang="fr-FR" sz="3200" dirty="0" smtClean="0"/>
              <a:t/>
            </a:r>
            <a:br>
              <a:rPr lang="fr-FR" sz="3200" dirty="0" smtClean="0"/>
            </a:br>
            <a:r>
              <a:rPr lang="fr-FR" sz="3200" dirty="0" err="1" smtClean="0"/>
              <a:t>arduino</a:t>
            </a:r>
            <a:r>
              <a:rPr lang="fr-FR" sz="3200" dirty="0" smtClean="0"/>
              <a:t> et </a:t>
            </a:r>
            <a:r>
              <a:rPr lang="fr-FR" sz="3200" dirty="0" err="1" smtClean="0"/>
              <a:t>electronique</a:t>
            </a:r>
            <a:r>
              <a:rPr lang="fr-FR" sz="3200" dirty="0" smtClean="0"/>
              <a:t> (analogique) </a:t>
            </a:r>
            <a:endParaRPr lang="en-US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Analog </a:t>
            </a:r>
            <a:r>
              <a:rPr lang="en-US" sz="3200" dirty="0" err="1" smtClean="0"/>
              <a:t>vs</a:t>
            </a:r>
            <a:r>
              <a:rPr lang="en-US" sz="3200" dirty="0" smtClean="0"/>
              <a:t> Digital  </a:t>
            </a:r>
          </a:p>
        </p:txBody>
      </p:sp>
      <p:pic>
        <p:nvPicPr>
          <p:cNvPr id="21508" name="Picture 4" descr="Analog signal"/>
          <p:cNvPicPr>
            <a:picLocks noChangeAspect="1" noChangeArrowheads="1"/>
          </p:cNvPicPr>
          <p:nvPr/>
        </p:nvPicPr>
        <p:blipFill>
          <a:blip r:embed="rId2" cstate="print"/>
          <a:srcRect t="53933"/>
          <a:stretch>
            <a:fillRect/>
          </a:stretch>
        </p:blipFill>
        <p:spPr bwMode="auto">
          <a:xfrm>
            <a:off x="304800" y="1066800"/>
            <a:ext cx="3954966" cy="1447800"/>
          </a:xfrm>
          <a:prstGeom prst="rect">
            <a:avLst/>
          </a:prstGeom>
          <a:noFill/>
        </p:spPr>
      </p:pic>
      <p:pic>
        <p:nvPicPr>
          <p:cNvPr id="7" name="Picture 4" descr="Analog signal"/>
          <p:cNvPicPr>
            <a:picLocks noChangeAspect="1" noChangeArrowheads="1"/>
          </p:cNvPicPr>
          <p:nvPr/>
        </p:nvPicPr>
        <p:blipFill>
          <a:blip r:embed="rId2" cstate="print"/>
          <a:srcRect b="46067"/>
          <a:stretch>
            <a:fillRect/>
          </a:stretch>
        </p:blipFill>
        <p:spPr bwMode="auto">
          <a:xfrm>
            <a:off x="5410200" y="1295400"/>
            <a:ext cx="3556000" cy="15240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4267200" y="1447800"/>
            <a:ext cx="22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</a:t>
            </a:r>
          </a:p>
          <a:p>
            <a:endParaRPr lang="fr-FR" dirty="0" smtClean="0"/>
          </a:p>
          <a:p>
            <a:r>
              <a:rPr lang="fr-FR" dirty="0" smtClean="0"/>
              <a:t>0</a:t>
            </a:r>
            <a:endParaRPr lang="en-US" dirty="0"/>
          </a:p>
        </p:txBody>
      </p:sp>
      <p:pic>
        <p:nvPicPr>
          <p:cNvPr id="21510" name="Picture 6" descr="https://encrypted-tbn3.google.com/images?q=tbn:ANd9GcTUtIT3A6gRWF9fTT9z3kfJ1WUWl5Se5HpLAwuIBKPZtoLCq5KH8Q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2895600"/>
            <a:ext cx="2343150" cy="1952625"/>
          </a:xfrm>
          <a:prstGeom prst="rect">
            <a:avLst/>
          </a:prstGeom>
          <a:noFill/>
        </p:spPr>
      </p:pic>
      <p:pic>
        <p:nvPicPr>
          <p:cNvPr id="21512" name="Picture 8" descr="https://encrypted-tbn3.google.com/images?q=tbn:ANd9GcR6yKJ69flA7KPg8I-iHYwltXDqKKr-r1K_BTyPyYC_XBzWgcXK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9200" y="2743200"/>
            <a:ext cx="2286000" cy="234778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096000" y="548640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Output </a:t>
            </a:r>
            <a:r>
              <a:rPr lang="fr-FR" dirty="0" err="1" smtClean="0"/>
              <a:t>directly</a:t>
            </a:r>
            <a:r>
              <a:rPr lang="fr-FR" dirty="0" smtClean="0"/>
              <a:t> </a:t>
            </a:r>
            <a:r>
              <a:rPr lang="fr-FR" dirty="0" err="1" smtClean="0"/>
              <a:t>linked</a:t>
            </a:r>
            <a:r>
              <a:rPr lang="fr-FR" dirty="0" smtClean="0"/>
              <a:t> to the signal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371600" y="548640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Output has been </a:t>
            </a:r>
            <a:r>
              <a:rPr lang="fr-FR" dirty="0" err="1" smtClean="0"/>
              <a:t>digitalized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rot="10800000">
            <a:off x="3810000" y="3276600"/>
            <a:ext cx="1828800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86200" y="27432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ADC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962400" y="4114800"/>
            <a:ext cx="1600200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886200" y="426720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DAC</a:t>
            </a:r>
          </a:p>
          <a:p>
            <a:pPr algn="ctr"/>
            <a:r>
              <a:rPr lang="fr-FR" b="1" dirty="0" smtClean="0"/>
              <a:t>(PWM)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38600" y="556260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Si encodage : microprocesseur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Analog </a:t>
            </a:r>
            <a:r>
              <a:rPr lang="en-US" sz="3200" dirty="0" err="1" smtClean="0"/>
              <a:t>vs</a:t>
            </a:r>
            <a:r>
              <a:rPr lang="en-US" sz="3200" dirty="0" smtClean="0"/>
              <a:t> Digital</a:t>
            </a:r>
            <a:br>
              <a:rPr lang="en-US" sz="3200" dirty="0" smtClean="0"/>
            </a:br>
            <a:r>
              <a:rPr lang="en-US" sz="3200" dirty="0" smtClean="0"/>
              <a:t>ex robots  </a:t>
            </a:r>
          </a:p>
        </p:txBody>
      </p:sp>
      <p:pic>
        <p:nvPicPr>
          <p:cNvPr id="25602" name="Picture 2" descr="http://www.selectronic.fr/media/catalog/product/cache/1/image/800x600/17f82f742ffe127f42dca9de82fb58b1/m/p/mpk129---kit-robot-miniature-rampeur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828800"/>
            <a:ext cx="3593592" cy="2743200"/>
          </a:xfrm>
          <a:prstGeom prst="rect">
            <a:avLst/>
          </a:prstGeom>
          <a:noFill/>
        </p:spPr>
      </p:pic>
      <p:cxnSp>
        <p:nvCxnSpPr>
          <p:cNvPr id="20" name="Straight Connector 19"/>
          <p:cNvCxnSpPr/>
          <p:nvPr/>
        </p:nvCxnSpPr>
        <p:spPr>
          <a:xfrm rot="16200000" flipH="1">
            <a:off x="1714500" y="3848100"/>
            <a:ext cx="556260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4" descr="http://seriousrobotics.files.wordpress.com/2010/09/dsc0063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2133600"/>
            <a:ext cx="3556000" cy="2667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Analog =&gt;  Digital 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6800" y="3657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0V-5V</a:t>
            </a:r>
            <a:endParaRPr lang="en-US" dirty="0"/>
          </a:p>
        </p:txBody>
      </p:sp>
      <p:pic>
        <p:nvPicPr>
          <p:cNvPr id="18" name="Picture 24" descr="https://dlnmh9ip6v2uc.cloudfront.net/images/products/9/2/8/8/09288-1_i_m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676400"/>
            <a:ext cx="1905000" cy="1905001"/>
          </a:xfrm>
          <a:prstGeom prst="rect">
            <a:avLst/>
          </a:prstGeom>
          <a:noFill/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5748337" y="1719263"/>
            <a:ext cx="214312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20"/>
          <p:cNvSpPr/>
          <p:nvPr/>
        </p:nvSpPr>
        <p:spPr>
          <a:xfrm>
            <a:off x="3962400" y="2362200"/>
            <a:ext cx="8935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=&gt;</a:t>
            </a:r>
            <a:endParaRPr lang="en-US" sz="3200" dirty="0"/>
          </a:p>
        </p:txBody>
      </p:sp>
      <p:sp>
        <p:nvSpPr>
          <p:cNvPr id="22" name="TextBox 21"/>
          <p:cNvSpPr txBox="1"/>
          <p:nvPr/>
        </p:nvSpPr>
        <p:spPr>
          <a:xfrm>
            <a:off x="5638800" y="37338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0-1023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371600" y="5257800"/>
            <a:ext cx="7239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Why 1023 et pas 53 ,158, 256, 42 ??? </a:t>
            </a:r>
            <a:endParaRPr lang="en-US" sz="3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www.thegeekchic.ca/shop/media/products/apparel/unisex/10_types_people_binary_l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295400"/>
            <a:ext cx="6057900" cy="4038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Analog =&gt;  Digital 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6800" y="3657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0V-5V</a:t>
            </a:r>
            <a:endParaRPr lang="en-US" dirty="0"/>
          </a:p>
        </p:txBody>
      </p:sp>
      <p:pic>
        <p:nvPicPr>
          <p:cNvPr id="18" name="Picture 24" descr="https://dlnmh9ip6v2uc.cloudfront.net/images/products/9/2/8/8/09288-1_i_m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676400"/>
            <a:ext cx="1905000" cy="1905001"/>
          </a:xfrm>
          <a:prstGeom prst="rect">
            <a:avLst/>
          </a:prstGeom>
          <a:noFill/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5748337" y="1719263"/>
            <a:ext cx="214312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20"/>
          <p:cNvSpPr/>
          <p:nvPr/>
        </p:nvSpPr>
        <p:spPr>
          <a:xfrm>
            <a:off x="3962400" y="2362200"/>
            <a:ext cx="8935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=&gt;</a:t>
            </a:r>
            <a:endParaRPr lang="en-US" sz="3200" dirty="0"/>
          </a:p>
        </p:txBody>
      </p:sp>
      <p:sp>
        <p:nvSpPr>
          <p:cNvPr id="22" name="TextBox 21"/>
          <p:cNvSpPr txBox="1"/>
          <p:nvPr/>
        </p:nvSpPr>
        <p:spPr>
          <a:xfrm>
            <a:off x="2971800" y="48006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1023 = 2 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343400" y="4724400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10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5715000" y="37338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0-1023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rot="16200000" flipH="1">
            <a:off x="3886200" y="2971800"/>
            <a:ext cx="38862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16200000" flipH="1">
            <a:off x="3429000" y="2971800"/>
            <a:ext cx="38862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16200000" flipH="1">
            <a:off x="2895600" y="2971800"/>
            <a:ext cx="38862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6200000" flipH="1">
            <a:off x="2514600" y="2971800"/>
            <a:ext cx="38862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34000" y="1066800"/>
            <a:ext cx="304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86400" y="990600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0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5029200" y="990600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1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4572000" y="990600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2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4114800" y="990600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3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276600" y="990600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5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657600" y="990600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4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2895600" y="914400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6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2438400" y="914400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7</a:t>
            </a:r>
            <a:endParaRPr lang="en-US" sz="1400" dirty="0"/>
          </a:p>
        </p:txBody>
      </p:sp>
      <p:cxnSp>
        <p:nvCxnSpPr>
          <p:cNvPr id="18" name="Straight Connector 17"/>
          <p:cNvCxnSpPr/>
          <p:nvPr/>
        </p:nvCxnSpPr>
        <p:spPr>
          <a:xfrm rot="16200000" flipH="1">
            <a:off x="1676400" y="3048000"/>
            <a:ext cx="38862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 flipH="1">
            <a:off x="1219200" y="3048000"/>
            <a:ext cx="38862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6200000" flipH="1">
            <a:off x="2057400" y="3048000"/>
            <a:ext cx="38862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00600" y="1066800"/>
            <a:ext cx="304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 rot="16200000" flipH="1">
            <a:off x="838200" y="3048000"/>
            <a:ext cx="38862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419600" y="1066800"/>
            <a:ext cx="304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962400" y="1066800"/>
            <a:ext cx="304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581400" y="1066800"/>
            <a:ext cx="304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124200" y="1066800"/>
            <a:ext cx="304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286000" y="1066800"/>
            <a:ext cx="304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 rot="16200000" flipH="1">
            <a:off x="381000" y="2971800"/>
            <a:ext cx="38862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705600" y="3886200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/>
              <a:t>bits Vs </a:t>
            </a:r>
            <a:r>
              <a:rPr lang="fr-FR" sz="2000" dirty="0" err="1" smtClean="0"/>
              <a:t>bytes</a:t>
            </a:r>
            <a:endParaRPr lang="en-US" sz="2000" b="1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6705600" y="4495800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/>
              <a:t>MSB vs LSB</a:t>
            </a:r>
            <a:endParaRPr lang="en-US" sz="2000" b="1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1905000" y="1066800"/>
            <a:ext cx="304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133600" y="911423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8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2743200" y="1066800"/>
            <a:ext cx="304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</a:t>
            </a:r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 rot="16200000" flipH="1">
            <a:off x="-76200" y="3048000"/>
            <a:ext cx="38862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057400" y="5867400"/>
            <a:ext cx="464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/>
              <a:t>Ecrire : 256, 64,17,23,42,58 en binaire</a:t>
            </a:r>
            <a:endParaRPr lang="en-US" sz="2000" b="1" dirty="0" smtClean="0"/>
          </a:p>
        </p:txBody>
      </p: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Ex 3 </a:t>
            </a:r>
            <a:r>
              <a:rPr lang="en-US" sz="3200" dirty="0" err="1" smtClean="0"/>
              <a:t>ecrire</a:t>
            </a:r>
            <a:r>
              <a:rPr lang="en-US" sz="3200" dirty="0" smtClean="0"/>
              <a:t> en </a:t>
            </a:r>
            <a:r>
              <a:rPr lang="en-US" sz="3200" dirty="0" err="1" smtClean="0"/>
              <a:t>binaire</a:t>
            </a:r>
            <a:endParaRPr lang="en-US" sz="3200" dirty="0" smtClean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fr-FR" sz="3200" dirty="0" smtClean="0"/>
              <a:t>ADC </a:t>
            </a:r>
            <a:r>
              <a:rPr lang="fr-FR" sz="3200" dirty="0" err="1" smtClean="0"/>
              <a:t>precision</a:t>
            </a:r>
            <a:r>
              <a:rPr lang="fr-FR" sz="3200" dirty="0" smtClean="0"/>
              <a:t> </a:t>
            </a:r>
            <a:endParaRPr lang="en-US" sz="3200" dirty="0" smtClean="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3157537" y="1490663"/>
            <a:ext cx="214312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057400" y="4267200"/>
            <a:ext cx="525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/>
              <a:t>Quel est le plus petit voltage que l’on peut mesurer ??</a:t>
            </a:r>
            <a:endParaRPr lang="en-US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124200" y="35052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0-1023 - 10 bit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fr-FR" sz="3200" dirty="0" err="1" smtClean="0"/>
              <a:t>LEDs</a:t>
            </a:r>
            <a:endParaRPr lang="en-US" sz="32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562600" y="2667000"/>
            <a:ext cx="3581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rgbClr val="FF0000"/>
                </a:solidFill>
              </a:rPr>
              <a:t>Loi d’ohms</a:t>
            </a:r>
          </a:p>
          <a:p>
            <a:pPr algn="ctr"/>
            <a:r>
              <a:rPr lang="fr-FR" sz="2800" b="1" dirty="0" smtClean="0">
                <a:solidFill>
                  <a:srgbClr val="FF0000"/>
                </a:solidFill>
              </a:rPr>
              <a:t>U=RI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14" name="Picture 13" descr="https://encrypted-tbn1.gstatic.com/images?q=tbn:ANd9GcS2QZYkl6v6dzgTp544KOyvqyE7ZrkODvQ44cwNuvzzxBQS0Ku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05600" y="1524000"/>
            <a:ext cx="1230138" cy="1066800"/>
          </a:xfrm>
          <a:prstGeom prst="rect">
            <a:avLst/>
          </a:prstGeom>
          <a:noFill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905000"/>
            <a:ext cx="4248150" cy="296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 descr="http://2.bp.blogspot.com/-4UTjCH4vk2M/T4u-WT_oTiI/AAAAAAAAAyo/Adic7XfwaQM/s1600/LED+pinou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" y="457200"/>
            <a:ext cx="2971800" cy="163449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fr-FR" sz="3200" dirty="0" err="1" smtClean="0"/>
              <a:t>LEDs</a:t>
            </a:r>
            <a:endParaRPr lang="en-US" sz="32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562600" y="2667000"/>
            <a:ext cx="3581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rgbClr val="FF0000"/>
                </a:solidFill>
              </a:rPr>
              <a:t>Loi d’ohms</a:t>
            </a:r>
          </a:p>
          <a:p>
            <a:pPr algn="ctr"/>
            <a:r>
              <a:rPr lang="fr-FR" sz="2800" b="1" dirty="0" smtClean="0">
                <a:solidFill>
                  <a:srgbClr val="FF0000"/>
                </a:solidFill>
              </a:rPr>
              <a:t>U=RI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14" name="Picture 13" descr="https://encrypted-tbn1.gstatic.com/images?q=tbn:ANd9GcS2QZYkl6v6dzgTp544KOyvqyE7ZrkODvQ44cwNuvzzxBQS0Ku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05600" y="1524000"/>
            <a:ext cx="1230138" cy="1066800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1143000" y="4343400"/>
            <a:ext cx="5562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/>
              <a:t>I = U/R</a:t>
            </a:r>
          </a:p>
          <a:p>
            <a:pPr algn="ctr"/>
            <a:r>
              <a:rPr lang="fr-FR" sz="2800" b="1" dirty="0" smtClean="0"/>
              <a:t>Si R~0  =&gt; I </a:t>
            </a:r>
            <a:r>
              <a:rPr lang="fr-FR" sz="2800" b="1" dirty="0" err="1" smtClean="0"/>
              <a:t>enorme</a:t>
            </a:r>
            <a:r>
              <a:rPr lang="fr-FR" sz="2800" b="1" dirty="0" smtClean="0"/>
              <a:t>  =&gt; </a:t>
            </a:r>
            <a:r>
              <a:rPr lang="fr-FR" sz="2800" b="1" dirty="0" err="1" smtClean="0"/>
              <a:t>magic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smoke</a:t>
            </a:r>
            <a:r>
              <a:rPr lang="fr-FR" sz="2800" b="1" dirty="0" smtClean="0"/>
              <a:t> </a:t>
            </a:r>
            <a:endParaRPr lang="en-US" sz="28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143000"/>
            <a:ext cx="4248150" cy="296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38" name="Picture 2" descr="http://upload.wikimedia.org/wikipedia/commons/thumb/8/87/Magic_smoke.jpg/800px-Magic_smoke.jpg"/>
          <p:cNvPicPr>
            <a:picLocks noChangeAspect="1" noChangeArrowheads="1"/>
          </p:cNvPicPr>
          <p:nvPr/>
        </p:nvPicPr>
        <p:blipFill>
          <a:blip r:embed="rId4" cstate="print"/>
          <a:srcRect l="30000" t="27759" r="22000" b="32107"/>
          <a:stretch>
            <a:fillRect/>
          </a:stretch>
        </p:blipFill>
        <p:spPr bwMode="auto">
          <a:xfrm>
            <a:off x="5486400" y="5381625"/>
            <a:ext cx="2362200" cy="1476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fr-FR" sz="3200" dirty="0" err="1" smtClean="0"/>
              <a:t>Differences</a:t>
            </a:r>
            <a:r>
              <a:rPr lang="fr-FR" sz="3200" dirty="0" smtClean="0"/>
              <a:t> tension/courant</a:t>
            </a:r>
            <a:endParaRPr lang="en-US" sz="3200" dirty="0" smtClean="0"/>
          </a:p>
        </p:txBody>
      </p:sp>
      <p:pic>
        <p:nvPicPr>
          <p:cNvPr id="56322" name="Picture 2" descr="These two tanks create different pressures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914400"/>
            <a:ext cx="4495800" cy="45070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Programme</a:t>
            </a:r>
            <a:r>
              <a:rPr lang="en-US" sz="3200" dirty="0" smtClean="0"/>
              <a:t> Jour 2</a:t>
            </a:r>
            <a:endParaRPr lang="en-US" dirty="0" smtClean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533400" y="1295400"/>
            <a:ext cx="8229600" cy="4114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lvl="0">
              <a:spcBef>
                <a:spcPct val="0"/>
              </a:spcBef>
              <a:buFontTx/>
              <a:buChar char="-"/>
            </a:pPr>
            <a:r>
              <a:rPr lang="fr-FR" sz="2800" dirty="0" smtClean="0">
                <a:latin typeface="+mj-lt"/>
                <a:ea typeface="+mj-ea"/>
                <a:cs typeface="+mj-cs"/>
              </a:rPr>
              <a:t> Comprendre les bases de la programmation </a:t>
            </a:r>
            <a:r>
              <a:rPr lang="fr-FR" sz="2800" dirty="0" err="1" smtClean="0">
                <a:latin typeface="+mj-lt"/>
                <a:ea typeface="+mj-ea"/>
                <a:cs typeface="+mj-cs"/>
              </a:rPr>
              <a:t>arduino</a:t>
            </a:r>
            <a:r>
              <a:rPr lang="fr-FR" sz="2800" dirty="0" smtClean="0">
                <a:latin typeface="+mj-lt"/>
                <a:ea typeface="+mj-ea"/>
                <a:cs typeface="+mj-cs"/>
              </a:rPr>
              <a:t> (</a:t>
            </a:r>
            <a:r>
              <a:rPr lang="fr-FR" sz="2800" dirty="0" err="1" smtClean="0">
                <a:latin typeface="+mj-lt"/>
                <a:ea typeface="+mj-ea"/>
                <a:cs typeface="+mj-cs"/>
              </a:rPr>
              <a:t>blink</a:t>
            </a:r>
            <a:r>
              <a:rPr lang="fr-FR" sz="2800" dirty="0" smtClean="0">
                <a:latin typeface="+mj-lt"/>
                <a:ea typeface="+mj-ea"/>
                <a:cs typeface="+mj-cs"/>
              </a:rPr>
              <a:t>)</a:t>
            </a:r>
          </a:p>
          <a:p>
            <a:pPr lvl="0">
              <a:spcBef>
                <a:spcPct val="0"/>
              </a:spcBef>
              <a:buFontTx/>
              <a:buChar char="-"/>
            </a:pPr>
            <a:endParaRPr lang="fr-FR" sz="2800" dirty="0" smtClean="0">
              <a:latin typeface="+mj-lt"/>
              <a:ea typeface="+mj-ea"/>
              <a:cs typeface="+mj-cs"/>
            </a:endParaRPr>
          </a:p>
          <a:p>
            <a:pPr lvl="0">
              <a:spcBef>
                <a:spcPct val="0"/>
              </a:spcBef>
              <a:buFontTx/>
              <a:buChar char="-"/>
            </a:pPr>
            <a:r>
              <a:rPr lang="fr-FR" sz="2800" dirty="0" smtClean="0">
                <a:latin typeface="+mj-lt"/>
                <a:ea typeface="+mj-ea"/>
                <a:cs typeface="+mj-cs"/>
              </a:rPr>
              <a:t> Savoir lire un schéma </a:t>
            </a:r>
            <a:r>
              <a:rPr lang="fr-FR" sz="2800" dirty="0" err="1" smtClean="0">
                <a:latin typeface="+mj-lt"/>
                <a:ea typeface="+mj-ea"/>
                <a:cs typeface="+mj-cs"/>
              </a:rPr>
              <a:t>éléctronique</a:t>
            </a:r>
            <a:endParaRPr lang="fr-FR" sz="2800" dirty="0" smtClean="0">
              <a:latin typeface="+mj-lt"/>
              <a:ea typeface="+mj-ea"/>
              <a:cs typeface="+mj-cs"/>
            </a:endParaRPr>
          </a:p>
          <a:p>
            <a:pPr lvl="0">
              <a:spcBef>
                <a:spcPct val="0"/>
              </a:spcBef>
              <a:buFontTx/>
              <a:buChar char="-"/>
            </a:pPr>
            <a:endParaRPr lang="fr-FR" sz="2800" dirty="0" smtClean="0">
              <a:latin typeface="+mj-lt"/>
              <a:ea typeface="+mj-ea"/>
              <a:cs typeface="+mj-cs"/>
            </a:endParaRPr>
          </a:p>
          <a:p>
            <a:pPr lvl="0">
              <a:spcBef>
                <a:spcPct val="0"/>
              </a:spcBef>
              <a:buFontTx/>
              <a:buChar char="-"/>
            </a:pPr>
            <a:r>
              <a:rPr lang="fr-FR" sz="2800" dirty="0" smtClean="0">
                <a:latin typeface="+mj-lt"/>
                <a:ea typeface="+mj-ea"/>
                <a:cs typeface="+mj-cs"/>
              </a:rPr>
              <a:t> Savoir lire une </a:t>
            </a:r>
            <a:r>
              <a:rPr lang="fr-FR" sz="2800" dirty="0" err="1" smtClean="0">
                <a:latin typeface="+mj-lt"/>
                <a:ea typeface="+mj-ea"/>
                <a:cs typeface="+mj-cs"/>
              </a:rPr>
              <a:t>datasheet</a:t>
            </a:r>
            <a:endParaRPr lang="fr-FR" sz="2800" dirty="0" smtClean="0">
              <a:latin typeface="+mj-lt"/>
              <a:ea typeface="+mj-ea"/>
              <a:cs typeface="+mj-cs"/>
            </a:endParaRPr>
          </a:p>
          <a:p>
            <a:pPr lvl="0">
              <a:spcBef>
                <a:spcPct val="0"/>
              </a:spcBef>
              <a:buFontTx/>
              <a:buChar char="-"/>
            </a:pPr>
            <a:endParaRPr lang="fr-FR" sz="2800" dirty="0" smtClean="0">
              <a:latin typeface="+mj-lt"/>
              <a:ea typeface="+mj-ea"/>
              <a:cs typeface="+mj-cs"/>
            </a:endParaRPr>
          </a:p>
          <a:p>
            <a:pPr lvl="0">
              <a:spcBef>
                <a:spcPct val="0"/>
              </a:spcBef>
              <a:buFontTx/>
              <a:buChar char="-"/>
            </a:pPr>
            <a:r>
              <a:rPr lang="fr-FR" sz="2800" dirty="0" smtClean="0">
                <a:latin typeface="+mj-lt"/>
                <a:ea typeface="+mj-ea"/>
                <a:cs typeface="+mj-cs"/>
              </a:rPr>
              <a:t> Savoir comment debugger un circuit /programme</a:t>
            </a:r>
          </a:p>
          <a:p>
            <a:pPr lvl="0">
              <a:spcBef>
                <a:spcPct val="0"/>
              </a:spcBef>
              <a:buFontTx/>
              <a:buChar char="-"/>
            </a:pPr>
            <a:endParaRPr lang="fr-FR" sz="2800" dirty="0" smtClean="0">
              <a:latin typeface="+mj-lt"/>
              <a:ea typeface="+mj-ea"/>
              <a:cs typeface="+mj-cs"/>
            </a:endParaRPr>
          </a:p>
          <a:p>
            <a:pPr lvl="0">
              <a:spcBef>
                <a:spcPct val="0"/>
              </a:spcBef>
              <a:buFontTx/>
              <a:buChar char="-"/>
            </a:pPr>
            <a:r>
              <a:rPr lang="fr-FR" sz="2800" dirty="0" smtClean="0">
                <a:latin typeface="+mj-lt"/>
                <a:ea typeface="+mj-ea"/>
                <a:cs typeface="+mj-cs"/>
              </a:rPr>
              <a:t> Comprendre les bases de l’électronique (Différence courant /tension)</a:t>
            </a:r>
          </a:p>
          <a:p>
            <a:pPr lvl="0">
              <a:spcBef>
                <a:spcPct val="0"/>
              </a:spcBef>
            </a:pPr>
            <a:endParaRPr lang="fr-FR" sz="2800" dirty="0" smtClean="0">
              <a:latin typeface="+mj-lt"/>
              <a:ea typeface="+mj-ea"/>
              <a:cs typeface="+mj-cs"/>
            </a:endParaRPr>
          </a:p>
          <a:p>
            <a:pPr lvl="0">
              <a:spcBef>
                <a:spcPct val="0"/>
              </a:spcBef>
              <a:buFontTx/>
              <a:buChar char="-"/>
            </a:pPr>
            <a:endParaRPr lang="fr-FR" sz="2800" dirty="0" smtClean="0">
              <a:latin typeface="+mj-lt"/>
              <a:ea typeface="+mj-ea"/>
              <a:cs typeface="+mj-cs"/>
            </a:endParaRPr>
          </a:p>
          <a:p>
            <a:pPr lvl="0">
              <a:spcBef>
                <a:spcPct val="0"/>
              </a:spcBef>
              <a:buFontTx/>
              <a:buChar char="-"/>
            </a:pPr>
            <a:r>
              <a:rPr lang="fr-FR" sz="2800" dirty="0" smtClean="0">
                <a:latin typeface="+mj-lt"/>
                <a:ea typeface="+mj-ea"/>
                <a:cs typeface="+mj-cs"/>
              </a:rPr>
              <a:t> Fabrication du </a:t>
            </a:r>
            <a:r>
              <a:rPr lang="fr-FR" sz="2800" dirty="0" err="1" smtClean="0">
                <a:latin typeface="+mj-lt"/>
                <a:ea typeface="+mj-ea"/>
                <a:cs typeface="+mj-cs"/>
              </a:rPr>
              <a:t>device</a:t>
            </a:r>
            <a:r>
              <a:rPr lang="fr-FR" sz="2800" dirty="0" smtClean="0">
                <a:latin typeface="+mj-lt"/>
                <a:ea typeface="+mj-ea"/>
                <a:cs typeface="+mj-cs"/>
              </a:rPr>
              <a:t> micro / carte </a:t>
            </a:r>
            <a:r>
              <a:rPr lang="fr-FR" sz="2800" dirty="0" err="1" smtClean="0">
                <a:latin typeface="+mj-lt"/>
                <a:ea typeface="+mj-ea"/>
                <a:cs typeface="+mj-cs"/>
              </a:rPr>
              <a:t>sd</a:t>
            </a:r>
            <a:r>
              <a:rPr lang="fr-FR" sz="2800" dirty="0" smtClean="0">
                <a:latin typeface="+mj-lt"/>
                <a:ea typeface="+mj-ea"/>
                <a:cs typeface="+mj-cs"/>
              </a:rPr>
              <a:t> / et test !</a:t>
            </a:r>
          </a:p>
          <a:p>
            <a:pPr lvl="0" algn="ctr">
              <a:spcBef>
                <a:spcPct val="0"/>
              </a:spcBef>
              <a:buFontTx/>
              <a:buChar char="-"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fr-FR" sz="3200" dirty="0" smtClean="0"/>
              <a:t>Ex 4 : </a:t>
            </a:r>
            <a:r>
              <a:rPr lang="fr-FR" sz="3200" dirty="0" err="1" smtClean="0"/>
              <a:t>LEDs</a:t>
            </a:r>
            <a:r>
              <a:rPr lang="fr-FR" sz="3200" dirty="0" smtClean="0"/>
              <a:t> - how to </a:t>
            </a:r>
            <a:r>
              <a:rPr lang="fr-FR" sz="3200" dirty="0" err="1" smtClean="0"/>
              <a:t>choose</a:t>
            </a:r>
            <a:r>
              <a:rPr lang="fr-FR" sz="3200" dirty="0" smtClean="0"/>
              <a:t> R</a:t>
            </a:r>
            <a:endParaRPr lang="en-US" sz="32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562600" y="2667000"/>
            <a:ext cx="3581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rgbClr val="FF0000"/>
                </a:solidFill>
              </a:rPr>
              <a:t>Loi d’ohms</a:t>
            </a:r>
          </a:p>
          <a:p>
            <a:pPr algn="ctr"/>
            <a:r>
              <a:rPr lang="fr-FR" sz="2800" b="1" dirty="0" smtClean="0">
                <a:solidFill>
                  <a:srgbClr val="FF0000"/>
                </a:solidFill>
              </a:rPr>
              <a:t>U=RI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14" name="Picture 13" descr="https://encrypted-tbn1.gstatic.com/images?q=tbn:ANd9GcS2QZYkl6v6dzgTp544KOyvqyE7ZrkODvQ44cwNuvzzxBQS0Ku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05600" y="1524000"/>
            <a:ext cx="1230138" cy="1066800"/>
          </a:xfrm>
          <a:prstGeom prst="rect">
            <a:avLst/>
          </a:prstGeom>
          <a:noFill/>
        </p:spPr>
      </p:pic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1295400"/>
            <a:ext cx="4371975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1143000" y="4343400"/>
            <a:ext cx="556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/>
              <a:t>Voir la </a:t>
            </a:r>
            <a:r>
              <a:rPr lang="fr-FR" sz="2800" b="1" dirty="0" err="1" smtClean="0"/>
              <a:t>datasheet</a:t>
            </a:r>
            <a:r>
              <a:rPr lang="fr-FR" sz="2800" b="1" dirty="0" smtClean="0"/>
              <a:t> fournie  !</a:t>
            </a:r>
            <a:endParaRPr lang="en-US" sz="2800" b="1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fr-FR" sz="3200" dirty="0" smtClean="0"/>
              <a:t>Ex4 : correction</a:t>
            </a:r>
            <a:endParaRPr lang="en-US" sz="32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562600" y="2667000"/>
            <a:ext cx="3581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rgbClr val="FF0000"/>
                </a:solidFill>
              </a:rPr>
              <a:t>Loi d’ohms</a:t>
            </a:r>
          </a:p>
          <a:p>
            <a:pPr algn="ctr"/>
            <a:r>
              <a:rPr lang="fr-FR" sz="2800" b="1" dirty="0" smtClean="0">
                <a:solidFill>
                  <a:srgbClr val="FF0000"/>
                </a:solidFill>
              </a:rPr>
              <a:t>U=RI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14" name="Picture 13" descr="https://encrypted-tbn1.gstatic.com/images?q=tbn:ANd9GcS2QZYkl6v6dzgTp544KOyvqyE7ZrkODvQ44cwNuvzzxBQS0Ku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05600" y="1524000"/>
            <a:ext cx="1230138" cy="1066800"/>
          </a:xfrm>
          <a:prstGeom prst="rect">
            <a:avLst/>
          </a:prstGeom>
          <a:noFill/>
        </p:spPr>
      </p:pic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533401"/>
            <a:ext cx="3505200" cy="2084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2514600"/>
            <a:ext cx="5410200" cy="4204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609600" y="5486400"/>
            <a:ext cx="48768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62000" y="3200400"/>
            <a:ext cx="48768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362700" y="4267200"/>
            <a:ext cx="24003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/>
              <a:t>I=20ma</a:t>
            </a:r>
          </a:p>
          <a:p>
            <a:pPr algn="ctr"/>
            <a:r>
              <a:rPr lang="fr-FR" sz="2800" b="1" dirty="0" smtClean="0"/>
              <a:t>U=5-2.2=2.8</a:t>
            </a:r>
          </a:p>
          <a:p>
            <a:pPr algn="ctr"/>
            <a:r>
              <a:rPr lang="fr-FR" sz="2800" b="1" dirty="0" smtClean="0"/>
              <a:t>R=U/I =140 </a:t>
            </a:r>
          </a:p>
          <a:p>
            <a:pPr algn="ctr"/>
            <a:endParaRPr lang="fr-FR" sz="2800" b="1" dirty="0" smtClean="0"/>
          </a:p>
          <a:p>
            <a:pPr algn="ctr"/>
            <a:r>
              <a:rPr lang="fr-FR" sz="2000" b="1" dirty="0" smtClean="0"/>
              <a:t>Resistance + proche 150</a:t>
            </a:r>
            <a:endParaRPr lang="en-US" sz="2000" b="1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295400"/>
            <a:ext cx="6858000" cy="4477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2362200" y="533400"/>
            <a:ext cx="22810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http://led.linear1.org/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fr-FR" sz="3200" dirty="0" smtClean="0"/>
              <a:t>Ex 4 : triche</a:t>
            </a:r>
            <a:endParaRPr lang="en-US" sz="3200" dirty="0" smtClean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fr-FR" sz="3200" dirty="0" smtClean="0"/>
              <a:t>Ex 5 : </a:t>
            </a:r>
            <a:r>
              <a:rPr lang="fr-FR" sz="3200" dirty="0" err="1" smtClean="0"/>
              <a:t>potentiometer</a:t>
            </a:r>
            <a:r>
              <a:rPr lang="fr-FR" sz="3200" dirty="0" smtClean="0"/>
              <a:t> </a:t>
            </a:r>
            <a:r>
              <a:rPr lang="fr-FR" sz="3200" dirty="0" err="1" smtClean="0"/>
              <a:t>led</a:t>
            </a:r>
            <a:r>
              <a:rPr lang="fr-FR" sz="3200" dirty="0" smtClean="0"/>
              <a:t> </a:t>
            </a:r>
            <a:r>
              <a:rPr lang="fr-FR" sz="3200" dirty="0" err="1" smtClean="0"/>
              <a:t>dim</a:t>
            </a:r>
            <a:endParaRPr lang="en-US" sz="3200" dirty="0" smtClean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729342" y="1709058"/>
            <a:ext cx="3265716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6200" y="2057400"/>
            <a:ext cx="4948973" cy="237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7" name="Straight Arrow Connector 16"/>
          <p:cNvCxnSpPr/>
          <p:nvPr/>
        </p:nvCxnSpPr>
        <p:spPr>
          <a:xfrm rot="10800000" flipV="1">
            <a:off x="1295400" y="2438400"/>
            <a:ext cx="2895600" cy="6858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10800000">
            <a:off x="1371600" y="3657600"/>
            <a:ext cx="4343400" cy="2286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fr-FR" sz="3200" dirty="0" smtClean="0"/>
              <a:t>Ex 6 : </a:t>
            </a:r>
            <a:r>
              <a:rPr lang="fr-FR" sz="3200" dirty="0" err="1" smtClean="0"/>
              <a:t>Blink</a:t>
            </a:r>
            <a:r>
              <a:rPr lang="fr-FR" sz="3200" dirty="0" smtClean="0"/>
              <a:t> commande des </a:t>
            </a:r>
            <a:r>
              <a:rPr lang="fr-FR" sz="3200" dirty="0" err="1" smtClean="0"/>
              <a:t>led</a:t>
            </a:r>
            <a:r>
              <a:rPr lang="fr-FR" sz="3200" dirty="0" smtClean="0"/>
              <a:t> numérique</a:t>
            </a:r>
            <a:endParaRPr lang="en-US" sz="3200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762000"/>
            <a:ext cx="39370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990600" y="5867400"/>
            <a:ext cx="556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/>
              <a:t>Changer le </a:t>
            </a:r>
            <a:r>
              <a:rPr lang="fr-FR" sz="2800" b="1" dirty="0" err="1" smtClean="0"/>
              <a:t>delay</a:t>
            </a:r>
            <a:r>
              <a:rPr lang="fr-FR" sz="2800" b="1" dirty="0" smtClean="0"/>
              <a:t> et voir le résultat ! </a:t>
            </a:r>
            <a:endParaRPr lang="en-US" sz="2800" b="1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fr-FR" sz="3200" dirty="0" smtClean="0"/>
              <a:t>Commande des </a:t>
            </a:r>
            <a:r>
              <a:rPr lang="fr-FR" sz="3200" dirty="0" err="1" smtClean="0"/>
              <a:t>leds</a:t>
            </a:r>
            <a:r>
              <a:rPr lang="fr-FR" sz="3200" dirty="0" smtClean="0"/>
              <a:t> par PWM</a:t>
            </a:r>
            <a:endParaRPr lang="en-US" sz="3200" dirty="0" smtClean="0"/>
          </a:p>
        </p:txBody>
      </p:sp>
      <p:pic>
        <p:nvPicPr>
          <p:cNvPr id="1026" name="Picture 2" descr="http://upload.wikimedia.org/wikipedia/commons/thumb/8/8e/PWM,_3-level.svg/350px-PWM,_3-level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066800"/>
            <a:ext cx="3962400" cy="2739717"/>
          </a:xfrm>
          <a:prstGeom prst="rect">
            <a:avLst/>
          </a:prstGeom>
          <a:noFill/>
        </p:spPr>
      </p:pic>
      <p:pic>
        <p:nvPicPr>
          <p:cNvPr id="6" name="Picture 2" descr="http://arduino.cc/en/uploads/Tutorial/graph-circuit3.png"/>
          <p:cNvPicPr>
            <a:picLocks noChangeAspect="1" noChangeArrowheads="1"/>
          </p:cNvPicPr>
          <p:nvPr/>
        </p:nvPicPr>
        <p:blipFill>
          <a:blip r:embed="rId3" cstate="print"/>
          <a:srcRect b="78721"/>
          <a:stretch>
            <a:fillRect/>
          </a:stretch>
        </p:blipFill>
        <p:spPr bwMode="auto">
          <a:xfrm>
            <a:off x="304800" y="4343400"/>
            <a:ext cx="8321040" cy="1600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fr-FR" sz="3200" dirty="0" smtClean="0"/>
              <a:t>Ex 7: Commande des </a:t>
            </a:r>
            <a:r>
              <a:rPr lang="fr-FR" sz="3200" dirty="0" err="1" smtClean="0"/>
              <a:t>leds</a:t>
            </a:r>
            <a:r>
              <a:rPr lang="fr-FR" sz="3200" dirty="0" smtClean="0"/>
              <a:t> par PWM</a:t>
            </a:r>
            <a:endParaRPr lang="en-US" sz="3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219200" y="1295400"/>
            <a:ext cx="5562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/>
              <a:t>Dans le code du </a:t>
            </a:r>
            <a:r>
              <a:rPr lang="fr-FR" sz="2800" b="1" dirty="0" err="1" smtClean="0"/>
              <a:t>blink</a:t>
            </a:r>
            <a:r>
              <a:rPr lang="fr-FR" sz="2800" b="1" dirty="0" smtClean="0"/>
              <a:t> changer le </a:t>
            </a:r>
            <a:r>
              <a:rPr lang="fr-FR" sz="2800" b="1" dirty="0" err="1" smtClean="0"/>
              <a:t>digitalwrite</a:t>
            </a:r>
            <a:r>
              <a:rPr lang="fr-FR" sz="2800" b="1" dirty="0" smtClean="0"/>
              <a:t> par :</a:t>
            </a:r>
          </a:p>
          <a:p>
            <a:pPr algn="ctr"/>
            <a:endParaRPr lang="fr-FR" sz="2800" b="1" dirty="0" smtClean="0"/>
          </a:p>
          <a:p>
            <a:pPr algn="ctr"/>
            <a:r>
              <a:rPr lang="fr-FR" sz="2800" b="1" dirty="0" smtClean="0"/>
              <a:t> </a:t>
            </a:r>
            <a:r>
              <a:rPr lang="fr-FR" sz="2800" b="1" dirty="0" err="1" smtClean="0"/>
              <a:t>analogWrite</a:t>
            </a:r>
            <a:r>
              <a:rPr lang="fr-FR" sz="2800" b="1" dirty="0" smtClean="0"/>
              <a:t>(</a:t>
            </a:r>
            <a:r>
              <a:rPr lang="fr-FR" sz="2800" b="1" dirty="0" err="1" smtClean="0"/>
              <a:t>led</a:t>
            </a:r>
            <a:r>
              <a:rPr lang="fr-FR" sz="2800" b="1" dirty="0" smtClean="0"/>
              <a:t>, </a:t>
            </a:r>
            <a:r>
              <a:rPr lang="fr-FR" sz="2800" b="1" dirty="0" err="1" smtClean="0"/>
              <a:t>brightness</a:t>
            </a:r>
            <a:r>
              <a:rPr lang="fr-FR" sz="2800" b="1" dirty="0" smtClean="0"/>
              <a:t>);</a:t>
            </a:r>
          </a:p>
          <a:p>
            <a:pPr algn="ctr"/>
            <a:endParaRPr lang="fr-FR" sz="2800" b="1" dirty="0" smtClean="0"/>
          </a:p>
          <a:p>
            <a:pPr algn="ctr"/>
            <a:endParaRPr lang="fr-FR" sz="2800" b="1" dirty="0" smtClean="0"/>
          </a:p>
          <a:p>
            <a:pPr algn="ctr"/>
            <a:r>
              <a:rPr lang="fr-FR" sz="2800" b="1" dirty="0" smtClean="0"/>
              <a:t>Et comprendre comment cela peut marcher </a:t>
            </a:r>
            <a:endParaRPr lang="en-US" sz="2800" b="1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fr-FR" sz="3200" dirty="0" smtClean="0"/>
              <a:t>Ex 8: Commande des </a:t>
            </a:r>
            <a:r>
              <a:rPr lang="fr-FR" sz="3200" dirty="0" err="1" smtClean="0"/>
              <a:t>leds</a:t>
            </a:r>
            <a:r>
              <a:rPr lang="fr-FR" sz="3200" dirty="0" smtClean="0"/>
              <a:t> par PWM et </a:t>
            </a:r>
            <a:r>
              <a:rPr lang="fr-FR" sz="3200" dirty="0" err="1" smtClean="0"/>
              <a:t>potentiometre</a:t>
            </a:r>
            <a:endParaRPr lang="en-US" sz="3200" dirty="0" smtClean="0"/>
          </a:p>
        </p:txBody>
      </p:sp>
      <p:pic>
        <p:nvPicPr>
          <p:cNvPr id="7" name="Picture 2" descr="http://arduino.cc/en/uploads/Tutorial/graph-circuit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981200"/>
            <a:ext cx="3962400" cy="3581138"/>
          </a:xfrm>
          <a:prstGeom prst="rect">
            <a:avLst/>
          </a:prstGeom>
          <a:noFill/>
        </p:spPr>
      </p:pic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1066800"/>
            <a:ext cx="3562350" cy="1522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Straight Arrow Connector 7"/>
          <p:cNvCxnSpPr/>
          <p:nvPr/>
        </p:nvCxnSpPr>
        <p:spPr>
          <a:xfrm rot="10800000" flipV="1">
            <a:off x="2286000" y="1600200"/>
            <a:ext cx="1676400" cy="6858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fr-FR" sz="3200" dirty="0" smtClean="0"/>
              <a:t>Pont diviseur de tension </a:t>
            </a:r>
            <a:endParaRPr lang="en-US" sz="3200" dirty="0" smtClean="0"/>
          </a:p>
        </p:txBody>
      </p:sp>
      <p:pic>
        <p:nvPicPr>
          <p:cNvPr id="47106" name="Picture 2" descr="http://upload.wikimedia.org/wikipedia/commons/d/db/Resistive_divid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447800"/>
            <a:ext cx="2209800" cy="2085654"/>
          </a:xfrm>
          <a:prstGeom prst="rect">
            <a:avLst/>
          </a:prstGeom>
          <a:noFill/>
        </p:spPr>
      </p:pic>
      <p:pic>
        <p:nvPicPr>
          <p:cNvPr id="47108" name="Picture 4" descr="&#10;V_\mathrm{out} = \frac{R_2}{R_1+R_2} \cdot V_\mathrm{in} &#10;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1295400"/>
            <a:ext cx="2861727" cy="762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886200" y="2590800"/>
            <a:ext cx="5562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/>
              <a:t>Ex R1=R2 = 5k = 5000</a:t>
            </a:r>
          </a:p>
          <a:p>
            <a:pPr algn="ctr"/>
            <a:endParaRPr lang="fr-FR" sz="2800" b="1" dirty="0" smtClean="0"/>
          </a:p>
          <a:p>
            <a:pPr algn="ctr"/>
            <a:r>
              <a:rPr lang="fr-FR" sz="2800" b="1" dirty="0" err="1" smtClean="0"/>
              <a:t>Vout</a:t>
            </a:r>
            <a:r>
              <a:rPr lang="fr-FR" sz="2800" b="1" dirty="0" smtClean="0"/>
              <a:t>= (5000/10000) * 5 = 2.5</a:t>
            </a:r>
            <a:endParaRPr lang="en-US" sz="2800" b="1" dirty="0"/>
          </a:p>
        </p:txBody>
      </p:sp>
      <p:pic>
        <p:nvPicPr>
          <p:cNvPr id="6" name="Picture 8" descr="Attenuator schematic"/>
          <p:cNvPicPr>
            <a:picLocks noChangeAspect="1" noChangeArrowheads="1"/>
          </p:cNvPicPr>
          <p:nvPr/>
        </p:nvPicPr>
        <p:blipFill>
          <a:blip r:embed="rId4" cstate="print"/>
          <a:srcRect t="17143"/>
          <a:stretch>
            <a:fillRect/>
          </a:stretch>
        </p:blipFill>
        <p:spPr bwMode="auto">
          <a:xfrm>
            <a:off x="457201" y="4420034"/>
            <a:ext cx="4114800" cy="1980766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0" y="411480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/>
              <a:t>5V</a:t>
            </a:r>
            <a:endParaRPr lang="en-US" sz="2800" b="1" dirty="0"/>
          </a:p>
        </p:txBody>
      </p:sp>
      <p:cxnSp>
        <p:nvCxnSpPr>
          <p:cNvPr id="9" name="Straight Arrow Connector 8"/>
          <p:cNvCxnSpPr/>
          <p:nvPr/>
        </p:nvCxnSpPr>
        <p:spPr>
          <a:xfrm rot="5400000">
            <a:off x="4039394" y="5409406"/>
            <a:ext cx="1371600" cy="15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029200" y="510540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/>
              <a:t>0-10k</a:t>
            </a:r>
            <a:endParaRPr lang="en-US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514600" y="45720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/>
              <a:t>R1</a:t>
            </a:r>
            <a:endParaRPr lang="en-US" sz="2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590800" y="55626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/>
              <a:t>R2</a:t>
            </a:r>
            <a:endParaRPr lang="en-US" sz="2800" b="1" dirty="0"/>
          </a:p>
        </p:txBody>
      </p:sp>
      <p:pic>
        <p:nvPicPr>
          <p:cNvPr id="13" name="Picture 12" descr="https://encrypted-tbn1.gstatic.com/images?q=tbn:ANd9GcS2QZYkl6v6dzgTp544KOyvqyE7ZrkODvQ44cwNuvzzxBQS0Ku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4400" y="0"/>
            <a:ext cx="1230138" cy="1066800"/>
          </a:xfrm>
          <a:prstGeom prst="rect">
            <a:avLst/>
          </a:prstGeom>
          <a:noFill/>
        </p:spPr>
      </p:pic>
      <p:pic>
        <p:nvPicPr>
          <p:cNvPr id="14" name="Picture 13" descr="https://encrypted-tbn1.gstatic.com/images?q=tbn:ANd9GcS2QZYkl6v6dzgTp544KOyvqyE7ZrkODvQ44cwNuvzzxBQS0Ku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10400" y="0"/>
            <a:ext cx="1230138" cy="1066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fr-FR" sz="3200" dirty="0" smtClean="0"/>
              <a:t>Ex 9 : Application  thermistor </a:t>
            </a:r>
            <a:endParaRPr lang="en-US" sz="3200" dirty="0" smtClean="0"/>
          </a:p>
        </p:txBody>
      </p:sp>
      <p:pic>
        <p:nvPicPr>
          <p:cNvPr id="13" name="Picture 2" descr="http://upload.wikimedia.org/wikipedia/commons/d/db/Resistive_divid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3581400"/>
            <a:ext cx="2209800" cy="2085654"/>
          </a:xfrm>
          <a:prstGeom prst="rect">
            <a:avLst/>
          </a:prstGeom>
          <a:noFill/>
        </p:spPr>
      </p:pic>
      <p:pic>
        <p:nvPicPr>
          <p:cNvPr id="51202" name="Picture 2" descr="https://encrypted-tbn0.gstatic.com/images?q=tbn:ANd9GcT1kzcQoLLU2-nsdF_MDZ4asmrorF8SDbhVZrKk7kb6yCxowoI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914400"/>
            <a:ext cx="1828800" cy="182880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3581400" y="2667000"/>
            <a:ext cx="5562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err="1" smtClean="0"/>
              <a:t>Rt</a:t>
            </a:r>
            <a:r>
              <a:rPr lang="fr-FR" sz="2800" b="1" dirty="0" smtClean="0"/>
              <a:t>= 100k @25°C</a:t>
            </a:r>
          </a:p>
          <a:p>
            <a:pPr algn="ctr"/>
            <a:endParaRPr lang="fr-FR" sz="2800" b="1" dirty="0" smtClean="0"/>
          </a:p>
          <a:p>
            <a:pPr algn="ctr"/>
            <a:r>
              <a:rPr lang="fr-FR" sz="2800" b="1" dirty="0" smtClean="0"/>
              <a:t>Coefficient thermique = </a:t>
            </a:r>
            <a:r>
              <a:rPr lang="en-US" sz="2800" dirty="0" smtClean="0"/>
              <a:t>-4.57%/°C</a:t>
            </a:r>
          </a:p>
          <a:p>
            <a:pPr algn="ctr"/>
            <a:endParaRPr lang="en-US" sz="2800" b="1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/>
          <a:srcRect r="53748"/>
          <a:stretch>
            <a:fillRect/>
          </a:stretch>
        </p:blipFill>
        <p:spPr bwMode="auto">
          <a:xfrm>
            <a:off x="533400" y="762000"/>
            <a:ext cx="33528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1203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Part 1- Electronics 101</a:t>
            </a:r>
            <a:endParaRPr lang="en-US" dirty="0" smtClean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fr-FR" sz="3200" dirty="0" smtClean="0"/>
              <a:t>Ex 9 : Application  thermistor </a:t>
            </a:r>
            <a:endParaRPr lang="en-US" sz="3200" dirty="0" smtClean="0"/>
          </a:p>
        </p:txBody>
      </p:sp>
      <p:pic>
        <p:nvPicPr>
          <p:cNvPr id="13" name="Picture 2" descr="http://upload.wikimedia.org/wikipedia/commons/d/db/Resistive_divid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3581400"/>
            <a:ext cx="2209800" cy="2085654"/>
          </a:xfrm>
          <a:prstGeom prst="rect">
            <a:avLst/>
          </a:prstGeom>
          <a:noFill/>
        </p:spPr>
      </p:pic>
      <p:pic>
        <p:nvPicPr>
          <p:cNvPr id="51202" name="Picture 2" descr="https://encrypted-tbn0.gstatic.com/images?q=tbn:ANd9GcT1kzcQoLLU2-nsdF_MDZ4asmrorF8SDbhVZrKk7kb6yCxowoI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914400"/>
            <a:ext cx="1828800" cy="182880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3581400" y="2667000"/>
            <a:ext cx="556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err="1" smtClean="0"/>
              <a:t>Rt</a:t>
            </a:r>
            <a:r>
              <a:rPr lang="fr-FR" sz="2800" b="1" dirty="0" smtClean="0"/>
              <a:t>= 100k @25°C</a:t>
            </a:r>
            <a:endParaRPr lang="en-US" sz="2800" b="1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/>
          <a:srcRect r="53748"/>
          <a:stretch>
            <a:fillRect/>
          </a:stretch>
        </p:blipFill>
        <p:spPr bwMode="auto">
          <a:xfrm>
            <a:off x="533400" y="762000"/>
            <a:ext cx="33528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905000" y="388620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/>
              <a:t>?</a:t>
            </a:r>
            <a:endParaRPr 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981200" y="495300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/>
              <a:t>?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43400" y="3352800"/>
            <a:ext cx="4191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/>
              <a:t>Q1 : </a:t>
            </a:r>
            <a:r>
              <a:rPr lang="fr-FR" sz="2800" b="1" dirty="0" err="1" smtClean="0"/>
              <a:t>Rt</a:t>
            </a:r>
            <a:r>
              <a:rPr lang="fr-FR" sz="2800" b="1" dirty="0" smtClean="0"/>
              <a:t> R1 ou R2 ?</a:t>
            </a:r>
          </a:p>
          <a:p>
            <a:endParaRPr lang="fr-FR" sz="2800" b="1" dirty="0" smtClean="0"/>
          </a:p>
          <a:p>
            <a:r>
              <a:rPr lang="fr-FR" sz="2800" b="1" dirty="0" smtClean="0"/>
              <a:t>Q2 : valeur approximative  autre résistance  ?</a:t>
            </a:r>
          </a:p>
          <a:p>
            <a:endParaRPr lang="fr-FR" sz="2800" b="1" dirty="0" smtClean="0"/>
          </a:p>
          <a:p>
            <a:r>
              <a:rPr lang="fr-FR" sz="2800" b="1" dirty="0" smtClean="0"/>
              <a:t>Q3: deviner la </a:t>
            </a:r>
            <a:r>
              <a:rPr lang="fr-FR" sz="2800" b="1" dirty="0" err="1" smtClean="0"/>
              <a:t>temperature</a:t>
            </a:r>
            <a:r>
              <a:rPr lang="fr-FR" sz="2800" b="1" dirty="0" smtClean="0"/>
              <a:t> actuelle/sensibilité ?</a:t>
            </a:r>
          </a:p>
          <a:p>
            <a:endParaRPr lang="en-US" sz="2800" b="1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838200"/>
            <a:ext cx="3605389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2743200"/>
            <a:ext cx="2895600" cy="2732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990600"/>
            <a:ext cx="3352800" cy="1073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4572000" y="2438400"/>
            <a:ext cx="36576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Thermistor 100K = 100Kohm@25°C</a:t>
            </a:r>
          </a:p>
          <a:p>
            <a:endParaRPr lang="fr-FR" dirty="0" smtClean="0"/>
          </a:p>
          <a:p>
            <a:r>
              <a:rPr lang="fr-FR" dirty="0" err="1" smtClean="0"/>
              <a:t>Vout</a:t>
            </a:r>
            <a:r>
              <a:rPr lang="fr-FR" dirty="0" smtClean="0"/>
              <a:t>= (100k/104.7k)5= 4.75V= 989@25°C</a:t>
            </a:r>
          </a:p>
          <a:p>
            <a:endParaRPr lang="fr-FR" dirty="0" smtClean="0"/>
          </a:p>
          <a:p>
            <a:r>
              <a:rPr lang="fr-FR" dirty="0" err="1" smtClean="0"/>
              <a:t>Arduino</a:t>
            </a:r>
            <a:r>
              <a:rPr lang="fr-FR" dirty="0" smtClean="0"/>
              <a:t> ADC: 5V=1024 -&gt; 0.0488 V/</a:t>
            </a:r>
            <a:r>
              <a:rPr lang="fr-FR" dirty="0" err="1" smtClean="0"/>
              <a:t>step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Value A0 *0.0048 =voltage </a:t>
            </a:r>
          </a:p>
          <a:p>
            <a:r>
              <a:rPr lang="fr-FR" dirty="0" smtClean="0"/>
              <a:t>-4.57% de 100kohm/°C=-4.57k</a:t>
            </a:r>
          </a:p>
          <a:p>
            <a:r>
              <a:rPr lang="fr-FR" dirty="0" smtClean="0"/>
              <a:t>Ohm/°C</a:t>
            </a:r>
          </a:p>
          <a:p>
            <a:endParaRPr lang="fr-FR" dirty="0" smtClean="0"/>
          </a:p>
          <a:p>
            <a:r>
              <a:rPr lang="fr-FR" dirty="0" smtClean="0"/>
              <a:t>26°C = 100k – 4.57k = 95.43 =  (95430/100 130)*5=4.76V= 992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81000" y="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 10  : Application  thermistor correction 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4419600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/>
              <a:t>R2: thermistor</a:t>
            </a:r>
            <a:endParaRPr lang="en-US" sz="2000" b="1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fr-FR" sz="3200" dirty="0" smtClean="0"/>
              <a:t>Ex 11 : Application 2 IR phototransistor + IR </a:t>
            </a:r>
            <a:r>
              <a:rPr lang="fr-FR" sz="3200" dirty="0" err="1" smtClean="0"/>
              <a:t>emitter</a:t>
            </a:r>
            <a:endParaRPr lang="en-US" sz="3200" dirty="0" smtClean="0"/>
          </a:p>
        </p:txBody>
      </p:sp>
      <p:pic>
        <p:nvPicPr>
          <p:cNvPr id="49154" name="Picture 2" descr="https://dlnmh9ip6v2uc.cloudfront.net/images/products/2/4/1/00241-02_mediu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685800"/>
            <a:ext cx="2743200" cy="2743202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52400" y="2895600"/>
            <a:ext cx="3733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Point jaune : IR </a:t>
            </a:r>
            <a:r>
              <a:rPr lang="fr-FR" sz="2000" b="1" dirty="0" err="1" smtClean="0"/>
              <a:t>led</a:t>
            </a:r>
            <a:r>
              <a:rPr lang="fr-FR" sz="2000" b="1" dirty="0" smtClean="0"/>
              <a:t> </a:t>
            </a:r>
          </a:p>
          <a:p>
            <a:r>
              <a:rPr lang="fr-FR" sz="2000" b="1" dirty="0" smtClean="0"/>
              <a:t>Point rouge : IR phototransistor</a:t>
            </a:r>
          </a:p>
          <a:p>
            <a:endParaRPr lang="fr-FR" sz="2000" b="1" dirty="0" smtClean="0"/>
          </a:p>
          <a:p>
            <a:r>
              <a:rPr lang="fr-FR" sz="2000" b="1" dirty="0" smtClean="0"/>
              <a:t>Polarité comme les </a:t>
            </a:r>
            <a:r>
              <a:rPr lang="fr-FR" sz="2000" b="1" dirty="0" err="1" smtClean="0"/>
              <a:t>leds</a:t>
            </a:r>
            <a:r>
              <a:rPr lang="fr-FR" sz="2000" b="1" dirty="0" smtClean="0"/>
              <a:t> </a:t>
            </a:r>
            <a:endParaRPr lang="en-US" sz="2000" b="1" dirty="0"/>
          </a:p>
        </p:txBody>
      </p:sp>
      <p:sp>
        <p:nvSpPr>
          <p:cNvPr id="6" name="Rectangle 5"/>
          <p:cNvSpPr/>
          <p:nvPr/>
        </p:nvSpPr>
        <p:spPr>
          <a:xfrm>
            <a:off x="4495800" y="1600200"/>
            <a:ext cx="43189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/>
              <a:t> IR </a:t>
            </a:r>
            <a:r>
              <a:rPr lang="fr-FR" b="1" dirty="0" err="1" smtClean="0"/>
              <a:t>led</a:t>
            </a:r>
            <a:r>
              <a:rPr lang="fr-FR" b="1" dirty="0" smtClean="0"/>
              <a:t> : comme </a:t>
            </a:r>
            <a:r>
              <a:rPr lang="fr-FR" b="1" dirty="0" err="1" smtClean="0"/>
              <a:t>led</a:t>
            </a:r>
            <a:r>
              <a:rPr lang="fr-FR" b="1" dirty="0" smtClean="0"/>
              <a:t> (voir </a:t>
            </a:r>
            <a:r>
              <a:rPr lang="fr-FR" b="1" dirty="0" err="1" smtClean="0"/>
              <a:t>datasheet</a:t>
            </a:r>
            <a:r>
              <a:rPr lang="fr-FR" b="1" dirty="0" smtClean="0"/>
              <a:t> fournie)</a:t>
            </a:r>
          </a:p>
          <a:p>
            <a:endParaRPr lang="fr-FR" b="1" dirty="0" smtClean="0"/>
          </a:p>
          <a:p>
            <a:r>
              <a:rPr lang="fr-FR" b="1" dirty="0" smtClean="0"/>
              <a:t>IR </a:t>
            </a:r>
            <a:r>
              <a:rPr lang="fr-FR" b="1" dirty="0" err="1" smtClean="0"/>
              <a:t>phototransitor</a:t>
            </a:r>
            <a:r>
              <a:rPr lang="fr-FR" b="1" dirty="0" smtClean="0"/>
              <a:t>  </a:t>
            </a:r>
          </a:p>
        </p:txBody>
      </p:sp>
      <p:sp>
        <p:nvSpPr>
          <p:cNvPr id="49156" name="AutoShape 4" descr="data:image/jpeg;base64,/9j/4AAQSkZJRgABAQAAAQABAAD/2wBDAAkGBwgHBgkIBwgKCgkLDRYPDQwMDRsUFRAWIB0iIiAdHx8kKDQsJCYxJx8fLT0tMTU3Ojo6Iys/RD84QzQ5Ojf/2wBDAQoKCg0MDRoPDxo3JR8lNzc3Nzc3Nzc3Nzc3Nzc3Nzc3Nzc3Nzc3Nzc3Nzc3Nzc3Nzc3Nzc3Nzc3Nzc3Nzc3Nzf/wAARCADCAQMDASIAAhEBAxEB/8QAGwABAQACAwEAAAAAAAAAAAAAAAYDBQIEBwH/xABFEAABAwMDAgEHBBAFBQAAAAABAAIDBAURBhIhEzFBBxQiMlFhgTZxddMVFyMzNUJUc3SDkZWxsrO0FkNSY8ElNFWCo//EABQBAQAAAAAAAAAAAAAAAAAAAAD/xAAUEQEAAAAAAAAAAAAAAAAAAAAA/9oADAMBAAIRAxEAPwD3FERAREQEREBERBNm9VdynuFvt8dRSVDGN82nno37GuLSfTz4ZGPDvxyvmkrvVXxkFUZQYGUbGVLCwAiqPLx7tuMEdsnjsVwumpnWiSeabS922OmZCaiIUxEpc8MZ/mg4JcAMgYzzhbDTe0Q1PTstXahJUPmcypdGTI953OcNj3+J9yDcIiICIiAiIgIiICIiAiIgIiICIiAiIgIiICIiAiIgIiICIiAiIgIiIJ7Xn4Aj+kaD+7hVCp7Xn4Aj+kaD+7hVCgIiICIiAiIgIiICIiAiIgIiICIiAiIgIiICIiAiIgIiICIiAiIgIiIJ7Xn4Aj+kaD+7hVCp7Xn4Aj+kaD+7hVCgIiICIiAiIgIiICIiAiIgIiICIiAiIgIiICIiAiIgIiICxRVMEs00MU0b5YSBKxrgSwkZAcPDIIPKyrT3m0yzzsuVrkZBdYG7Wvd6k7O/SlxyW5JIPdpOR4hwbhFqrXfaSvY1kh81rBL0JaSZwEkcu0u2e/0QXAjgt5HC2qAin9U1tTSVunmU0zo21N1bDMG/js6Mztp92WtPwXfv16o7FbzWVrnkFwZFFG3dJNIfVYxv4zj4D/gEoNZr6WNlkp43yNa+W50LY2kgF585idgDxOAT8wKpFK2q1VslS7Uuo4DNc2sPmlBE4OZQxnu1hJAdIR6z/gMAc86HXFrrKq30wirIpLg2OSm6kQw9kjXuY7gnAIjf3545HKDY6re2LTdzkdO+DZTPc2VkxiLXAZbhwII5x489lEWbXMtJT2y3Zp6gSQ0bXVk1c57upPFI4l+c9nxnPPZwx7F6TP0uk7zjZ0gMu342gDnJysEEdBUUzJqeOnkgmaHtexoLXtIyD7wggdJamrKe2xtkdDVuFmiu9XUVNwkeRuY4ODW7XEcxgkDgFxwOQF3LRr2qut4gtdNRUXXfNPE9z6otA6QiduADSTlspAHtaVa0Zo5oY6mi6L4pGAsliAIc085BHcFco6anjcHRwRMcOxawAhBBwa9qbja4pHW2OmbWywwxyvq9rYhK2QkvLfSaW9PGeMlwxjCp9E1MlZo6x1M8zp5pbfA6SVz9xc8sG4k+JznPvWxqzBTwHdSulbJKxrmRRbiS5wG4j2DOSfAAnwXN81NS9KN74oeo/pxNJDdzsE4A8TgE/AoM6JlEBERAREQEREBERAREQEREBERAREQEREBTtZLU6cq5a175aiyzPL6gOJc+hceS8E8mI+I/E7j0chtEiCB1lou5Xy7UN/st9LKmkkbNBBIxgjcByGiRjd2OXetvHpuxgE5vRnAz3XmjYdV6e1vS9C3ynSZlfEKeik6zYQ8jDyzAc1oIadoyG+ntOCAvTEEb5SK+O2DTtbLHNK2G8MPTgYXveTBMA1rR3JJAHzruWGy1lTcG6g1I1puRaW0tI126O3xnu1p7OkI9Z/j2HA5+az/CGlfppn9CdU6DFU9XzeTzdrHS7TtEji1pPvIB/goWPQBbZrHRmnt3XoXx+dSkud5wxkT4x3H+45208Z48Vfog88pdAVxfH5/XU8uaVkMkxa57/RpX05YM92OLhKckekMYPrJR+T2oirrTLLNRdGkjp2StZEe0bZmva0diJOqC7tnByDlehog8+s3k/kod4lbay5toZQwyspzkTM3gTOb2JcH8854xnkrXv8m90lMwfUUDWltX0CM5hMzIw3aGsa0bHRlwwBy8kAEZPqKIIKbRdwkuddXB1vzU1tPVta8Oc5jo5WvdiQtLgCGMbt5A5I2j0Vxo9AzQysmldb3mK6CsYySAyEtLJA9rnn0nelIXgOyRgDceCL9EHnNP5PKyKOljlqKOdsNVTSSb2OzO2J0xc93HrvEoBzn1eSc4HoUEMdPDHDAxscUbQxjGjAaAMABZEQEREBERAREQEREBERAREQEREBERAREQEREBERBHeUearpxp2a30rauqjvDHR05fs6mIJstDjwCRnGeM4VDYrzR323sraF7i0kskjkbtkhePWY9vdrgeCP8AhdbUFqnuVVZZYHRhtDcW1Mu8kZYIpGYHHfLx7PFabV0LNPVX+JrbV0lJVPIjqqWqqGwxXFoBIblxAEoAO13uweOwWSKH8m+vYNZzXdjMRmmnBp43Da8wEAAkZPOQ7OCe47cK4QEREBERAREQEREBSFy1vTUPlCt2l3OixU07nSPzlzZTzG32DIDvaTub28a9R15tVvl8odjkkoad0ktNVyyPMQ3Oew02xxPfIwMHwQWKIujd7tRWenZPXyljZJBFG1jHPfK85w1rWglzjg8AeCDvIsFFVwV1KyppZOpC/O12COxwQQeQQQRgrOgIiICIiAiIgIiICIiAiIgIiICIiAurcbfRXSkfSXGlhqqd/rRTMDmn4FdpEHmkmj7XobVNnvGnhLA2uqxQVFI5++MtkDjuaTkggtHjz245z6WpXXf37TX05T/yyKpHZB9REQEREGiuV1r6e+UtHBb5pYJI5CXNkiG/AZyMuBGMlaWkq66mudbaqqrrXmgqXV5mcRmSk2ZYzOMHL9zff03EnPCtlwEEIndOImdZzAx0m0bi0EkAnvjJPHvKCDp/KQ6ajbUC0gEt3FvnXYGjNUznZ4tBafYcY3DtvdKahqb7U14mp6eCGExdENmLpCHwxS+kNoHHVHIPux4nnb/8LXKN9toIbZPED1jTsgZsdzt3gYw7tjcM/OtxTUNJSHNLSwQksazMcYb6LfVHA7DJwPBB2FNXX5f6e/Qq/wDjTqlU1dfl/p79Cr/406ClU9b2tu2pau4vYTDbs0VNkkgvIBlePDxazI59F4zzhbK/XFtptFVXOY6QxM9CNjS4yPPDWgDxLiB8Vx0/bjarRT0j3B84buqJQD91mcd0j+f9Ti4/FB0LGTR6ivdtLiInOjrYGYw1okBDw3nn7oxzj4Zk96oFO3praDUtnuoZxNvt87w3OGv9KMkgHgPYG+A+6cqiQEREBERAREQEREBERAREQEREBERAREQR/lIpIa6GwUlS1zoZr1Ax4a9zCRtk7FpBHwKzjyfacx/21X+8qn6xfNd/fdNfTlP/ACyKqHZBLfa+05+TVf7yqfrE+19pz8mq/wB5VP1iqUQS32vtOfk1X+8qn6xPtfac/Jqv95VP1iqUQS32vtOfk1X+8qn6xcX+TzTT2OY6lq8OGD/1Gp+sVWiCYsOk32yqopqu6S1jbbTvpaBhhZGIonBgw4j13YjaM8DvwqdEQFNXX5f6e/Qq/wDjTqlUTr110pLzZ7ja6SplDIKqnkmp6czugMhhId0x6xwx2M4GcZPgQ2k8jb3qRlHH1DR2pwmqHAeg+oI+5sz47Rl5HgemVRKV05XxUtu6Nt0/e2xte50j6mBscksjjuc929wLiSck47/NhbT7L1P/AIO5/wDx+sQdi925t1tc9E6QxukAMcoaHGORpDmPAPctcGn4LDp+5vuNI5tXEILhTO6VZADkMkwDxzy0ghzT4gjODkDX1WrhSzuhl0/qAvbjJioDI3tnhzSQfgVprpfKatnbWU1l1TRXFjNjKqC1vyW84a9p4e3JJw4cZJGDygvUXnN78o1VYrC6sqLNcppopRvfUW6SkicwuxjcS7DsEc9ifAdlU6R1EdS20VhtdfbyMBzKyLZl3Odp/GAx3wO/z4DeoiICIiAiIgIiICIiAiIgIiICjtW0rLjq7TlvqZaltLLFWOkZBUyQ7i1se3JY4HjJ/arFSt8+X+l/zFd/LEg5S6A09MWGaKvk6bw9m+61R2uHYj7pweTytNrbTtDY9NVVytktyhq6d0TopDdKl+09Ro9V0hB4J7hegqV8p/yHuX6r+qxBUhfVxeXCNxjAc/B2hxwCfnwVKWXWRuFbRU01HDGaueop2iGq6r43wl+4vbtbhp6Zwcnu3jngK1FrRqCzGmfUi7UJgjcGPkFQ3a1xGQCc+zn5uVgptR297p/OayhhayrdTRO88Y7qEBp8D6LvSxtPI49oQblFp6TVNiq6ZlRFdKURvmfCwySBm57XbSAD78ftHtC7lFdbdcJZIqGvpaiSL74yGZryzkjkA8cgj4IO4iIgJ3REDstbfrxBZqSOad0IdLK2KITTCJpceTlx4AADj8OMnAWyXRuttbcWRA1FRTvicXMkgcGuGWlp5IPg489x3CD7Zq5t0tsFa1rAJQT6DtzTgkZB8QcZB9mF3MD2BcKeGOmgjggY1kUbQxjGjAaAMAD4LIgxTU8M4YJoY5Ax4e3e0Ha4diM9iPasqIgIiICIiAiIgIiICIiAiIgIiIClb58v9L/mK7+WJVSlb58v9L/mK7+WJBVKV8p/yHuX6r+qxVSlfKf8h7l+q/qsQVDw4xuDHBriDhxGcH5lL2vRwts9PUQ15FRFJP1JBTtBnimeZHxu9weSWnu34nNSFOatrKuCusdNTRySRVFVJ1WMdsMhjhkkYzceAHPY3v3x7MoNa3yd0jLQ2girZI3sdDtqmxjrNETXNjIeTkPG7hwIHGNuC4HO/Q7H3Hz37JTNk+yLq4OZG1sjS4RtLA/uGlsYaR2IJyPVx1fKFXznSVY6qppaCaKWDoSGobmSTqDdsLXZwGh3cAkE8DBWgu9ZVS3C7yGqqTK6WrI2yu2fY/zLMbm4O3b1tuHDncTz3QU9ZoGnqqR1I65VIgf5yxzdrM9KeVssjQcd9zRhxzxnhb3T9nFmgqo+uZzUVc1UXFgbgyO3EceGSfhj2KMs9/qKqxW2VtUBXUlRQQea89UxyGNj3SekRI1zXl4IAxgZO5px6OgIiICIiAiIgIiICIiAiIgIiICIiAiIgIiICIiAiIgKVvny+0v+Yrv5YlVLV3vT1nvwhF5t1PWCHJj6zc7c4zj58D9iDZ5+f9ilvKfzoe5d/wDK8P8AdYtFf9D6Xp9Qaap4LHRMiqauZkzGs4kaKeVwB/8AYA/BUDPJ7pBj2vZp6gDmnIPT7FBTBYqmlgqmNZURtkDHtkbn8VzTkEewgrMiAmERBhmpYJ5YZZo2vfA4viLudjiCMge3BIz7CfaVmREBERAREQEREBERAREQEREBERAREQEREBERAREQEREBYqmeOlp5aiYkRxML3kNLiABk8Dk/BZUQecX7W2nqm/6cqYLhvhpKqZ87hBL6DXU8jQT6P+pwHxVhZNS2i/SSx2qr67ogHPHTe3APb1gF1L9UXWkrIjFe7PQ09RI2GnjrKN73vkI9UOEzQSecABUIQfUREBERAREQEREBERAREQEREBERAREQEREBERAREQEREBERAREQEREAoiICIiAiIgIiICIiAiIgIiICIiAiIgIiICIiAiIgIiIP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158" name="Picture 6" descr="http://www.sunrom.com/media/images/3533/3533b.gif"/>
          <p:cNvPicPr>
            <a:picLocks noChangeAspect="1" noChangeArrowheads="1"/>
          </p:cNvPicPr>
          <p:nvPr/>
        </p:nvPicPr>
        <p:blipFill>
          <a:blip r:embed="rId3" cstate="print"/>
          <a:srcRect t="7724" r="42000" b="44000"/>
          <a:stretch>
            <a:fillRect/>
          </a:stretch>
        </p:blipFill>
        <p:spPr bwMode="auto">
          <a:xfrm>
            <a:off x="5410200" y="2590800"/>
            <a:ext cx="3051629" cy="19050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7010400" y="4572000"/>
            <a:ext cx="11430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4" descr="http://2.bp.blogspot.com/-4UTjCH4vk2M/T4u-WT_oTiI/AAAAAAAAAyo/Adic7XfwaQM/s1600/LED+pinou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4419600"/>
            <a:ext cx="2971800" cy="163449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4343400" y="4724400"/>
            <a:ext cx="4191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/>
              <a:t>Q1 : schéma phototransistor</a:t>
            </a:r>
          </a:p>
          <a:p>
            <a:endParaRPr lang="fr-FR" sz="2800" b="1" dirty="0" smtClean="0"/>
          </a:p>
          <a:p>
            <a:r>
              <a:rPr lang="fr-FR" sz="2800" b="1" dirty="0" smtClean="0"/>
              <a:t>Q2 : </a:t>
            </a:r>
            <a:r>
              <a:rPr lang="fr-FR" sz="2800" b="1" dirty="0" err="1" smtClean="0"/>
              <a:t>resistance</a:t>
            </a:r>
            <a:r>
              <a:rPr lang="fr-FR" sz="2800" b="1" dirty="0" smtClean="0"/>
              <a:t> pour </a:t>
            </a:r>
            <a:r>
              <a:rPr lang="fr-FR" sz="2800" b="1" dirty="0" err="1" smtClean="0"/>
              <a:t>ir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led</a:t>
            </a:r>
            <a:r>
              <a:rPr lang="fr-FR" sz="2800" b="1" dirty="0" smtClean="0"/>
              <a:t> ?</a:t>
            </a:r>
          </a:p>
          <a:p>
            <a:endParaRPr lang="en-US" sz="2800" b="1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fr-FR" sz="3200" dirty="0" smtClean="0"/>
              <a:t/>
            </a:r>
            <a:br>
              <a:rPr lang="fr-FR" sz="3200" dirty="0" smtClean="0"/>
            </a:br>
            <a:r>
              <a:rPr lang="fr-FR" sz="3200" dirty="0" smtClean="0"/>
              <a:t>Ex 11 : Application 2 IR phototransistor + IR </a:t>
            </a:r>
            <a:r>
              <a:rPr lang="fr-FR" sz="3200" dirty="0" err="1" smtClean="0"/>
              <a:t>emitter</a:t>
            </a:r>
            <a:r>
              <a:rPr lang="fr-FR" sz="3200" dirty="0" smtClean="0"/>
              <a:t> -correction</a:t>
            </a:r>
            <a:endParaRPr lang="en-US" sz="3200" dirty="0" smtClean="0"/>
          </a:p>
        </p:txBody>
      </p:sp>
      <p:sp>
        <p:nvSpPr>
          <p:cNvPr id="49156" name="AutoShape 4" descr="data:image/jpeg;base64,/9j/4AAQSkZJRgABAQAAAQABAAD/2wBDAAkGBwgHBgkIBwgKCgkLDRYPDQwMDRsUFRAWIB0iIiAdHx8kKDQsJCYxJx8fLT0tMTU3Ojo6Iys/RD84QzQ5Ojf/2wBDAQoKCg0MDRoPDxo3JR8lNzc3Nzc3Nzc3Nzc3Nzc3Nzc3Nzc3Nzc3Nzc3Nzc3Nzc3Nzc3Nzc3Nzc3Nzc3Nzc3Nzf/wAARCADCAQMDASIAAhEBAxEB/8QAGwABAQACAwEAAAAAAAAAAAAAAAYDBQIEBwH/xABFEAABAwMDAgEHBBAFBQAAAAABAAIDBAURBhIhEzFBBxQiMlFhgTZxddMVFyMzNUJUc3SDkZWxsrO0FkNSY8ElNFWCo//EABQBAQAAAAAAAAAAAAAAAAAAAAD/xAAUEQEAAAAAAAAAAAAAAAAAAAAA/9oADAMBAAIRAxEAPwD3FERAREQEREBERBNm9VdynuFvt8dRSVDGN82nno37GuLSfTz4ZGPDvxyvmkrvVXxkFUZQYGUbGVLCwAiqPLx7tuMEdsnjsVwumpnWiSeabS922OmZCaiIUxEpc8MZ/mg4JcAMgYzzhbDTe0Q1PTstXahJUPmcypdGTI953OcNj3+J9yDcIiICIiAiIgIiICIiAiIgIiICIiAiIgIiICIiAiIgIiICIiAiIgIiIJ7Xn4Aj+kaD+7hVCp7Xn4Aj+kaD+7hVCgIiICIiAiIgIiICIiAiIgIiICIiAiIgIiICIiAiIgIiICIiAiIgIiIJ7Xn4Aj+kaD+7hVCp7Xn4Aj+kaD+7hVCgIiICIiAiIgIiICIiAiIgIiICIiAiIgIiICIiAiIgIiICxRVMEs00MU0b5YSBKxrgSwkZAcPDIIPKyrT3m0yzzsuVrkZBdYG7Wvd6k7O/SlxyW5JIPdpOR4hwbhFqrXfaSvY1kh81rBL0JaSZwEkcu0u2e/0QXAjgt5HC2qAin9U1tTSVunmU0zo21N1bDMG/js6Mztp92WtPwXfv16o7FbzWVrnkFwZFFG3dJNIfVYxv4zj4D/gEoNZr6WNlkp43yNa+W50LY2kgF585idgDxOAT8wKpFK2q1VslS7Uuo4DNc2sPmlBE4OZQxnu1hJAdIR6z/gMAc86HXFrrKq30wirIpLg2OSm6kQw9kjXuY7gnAIjf3545HKDY6re2LTdzkdO+DZTPc2VkxiLXAZbhwII5x489lEWbXMtJT2y3Zp6gSQ0bXVk1c57upPFI4l+c9nxnPPZwx7F6TP0uk7zjZ0gMu342gDnJysEEdBUUzJqeOnkgmaHtexoLXtIyD7wggdJamrKe2xtkdDVuFmiu9XUVNwkeRuY4ODW7XEcxgkDgFxwOQF3LRr2qut4gtdNRUXXfNPE9z6otA6QiduADSTlspAHtaVa0Zo5oY6mi6L4pGAsliAIc085BHcFco6anjcHRwRMcOxawAhBBwa9qbja4pHW2OmbWywwxyvq9rYhK2QkvLfSaW9PGeMlwxjCp9E1MlZo6x1M8zp5pbfA6SVz9xc8sG4k+JznPvWxqzBTwHdSulbJKxrmRRbiS5wG4j2DOSfAAnwXN81NS9KN74oeo/pxNJDdzsE4A8TgE/AoM6JlEBERAREQEREBERAREQEREBERAREQEREBTtZLU6cq5a175aiyzPL6gOJc+hceS8E8mI+I/E7j0chtEiCB1lou5Xy7UN/st9LKmkkbNBBIxgjcByGiRjd2OXetvHpuxgE5vRnAz3XmjYdV6e1vS9C3ynSZlfEKeik6zYQ8jDyzAc1oIadoyG+ntOCAvTEEb5SK+O2DTtbLHNK2G8MPTgYXveTBMA1rR3JJAHzruWGy1lTcG6g1I1puRaW0tI126O3xnu1p7OkI9Z/j2HA5+az/CGlfppn9CdU6DFU9XzeTzdrHS7TtEji1pPvIB/goWPQBbZrHRmnt3XoXx+dSkud5wxkT4x3H+45208Z48Vfog88pdAVxfH5/XU8uaVkMkxa57/RpX05YM92OLhKckekMYPrJR+T2oirrTLLNRdGkjp2StZEe0bZmva0diJOqC7tnByDlehog8+s3k/kod4lbay5toZQwyspzkTM3gTOb2JcH8854xnkrXv8m90lMwfUUDWltX0CM5hMzIw3aGsa0bHRlwwBy8kAEZPqKIIKbRdwkuddXB1vzU1tPVta8Oc5jo5WvdiQtLgCGMbt5A5I2j0Vxo9AzQysmldb3mK6CsYySAyEtLJA9rnn0nelIXgOyRgDceCL9EHnNP5PKyKOljlqKOdsNVTSSb2OzO2J0xc93HrvEoBzn1eSc4HoUEMdPDHDAxscUbQxjGjAaAMABZEQEREBERAREQEREBERAREQEREBERAREQEREBERBHeUearpxp2a30rauqjvDHR05fs6mIJstDjwCRnGeM4VDYrzR323sraF7i0kskjkbtkhePWY9vdrgeCP8AhdbUFqnuVVZZYHRhtDcW1Mu8kZYIpGYHHfLx7PFabV0LNPVX+JrbV0lJVPIjqqWqqGwxXFoBIblxAEoAO13uweOwWSKH8m+vYNZzXdjMRmmnBp43Da8wEAAkZPOQ7OCe47cK4QEREBERAREQEREBSFy1vTUPlCt2l3OixU07nSPzlzZTzG32DIDvaTub28a9R15tVvl8odjkkoad0ktNVyyPMQ3Oew02xxPfIwMHwQWKIujd7tRWenZPXyljZJBFG1jHPfK85w1rWglzjg8AeCDvIsFFVwV1KyppZOpC/O12COxwQQeQQQRgrOgIiICIiAiIgIiICIiAiIgIiICIiAurcbfRXSkfSXGlhqqd/rRTMDmn4FdpEHmkmj7XobVNnvGnhLA2uqxQVFI5++MtkDjuaTkggtHjz245z6WpXXf37TX05T/yyKpHZB9REQEREGiuV1r6e+UtHBb5pYJI5CXNkiG/AZyMuBGMlaWkq66mudbaqqrrXmgqXV5mcRmSk2ZYzOMHL9zff03EnPCtlwEEIndOImdZzAx0m0bi0EkAnvjJPHvKCDp/KQ6ajbUC0gEt3FvnXYGjNUznZ4tBafYcY3DtvdKahqb7U14mp6eCGExdENmLpCHwxS+kNoHHVHIPux4nnb/8LXKN9toIbZPED1jTsgZsdzt3gYw7tjcM/OtxTUNJSHNLSwQksazMcYb6LfVHA7DJwPBB2FNXX5f6e/Qq/wDjTqlU1dfl/p79Cr/406ClU9b2tu2pau4vYTDbs0VNkkgvIBlePDxazI59F4zzhbK/XFtptFVXOY6QxM9CNjS4yPPDWgDxLiB8Vx0/bjarRT0j3B84buqJQD91mcd0j+f9Ti4/FB0LGTR6ivdtLiInOjrYGYw1okBDw3nn7oxzj4Zk96oFO3praDUtnuoZxNvt87w3OGv9KMkgHgPYG+A+6cqiQEREBERAREQEREBERAREQEREBERAREQR/lIpIa6GwUlS1zoZr1Ax4a9zCRtk7FpBHwKzjyfacx/21X+8qn6xfNd/fdNfTlP/ACyKqHZBLfa+05+TVf7yqfrE+19pz8mq/wB5VP1iqUQS32vtOfk1X+8qn6xPtfac/Jqv95VP1iqUQS32vtOfk1X+8qn6xcX+TzTT2OY6lq8OGD/1Gp+sVWiCYsOk32yqopqu6S1jbbTvpaBhhZGIonBgw4j13YjaM8DvwqdEQFNXX5f6e/Qq/wDjTqlUTr110pLzZ7ja6SplDIKqnkmp6czugMhhId0x6xwx2M4GcZPgQ2k8jb3qRlHH1DR2pwmqHAeg+oI+5sz47Rl5HgemVRKV05XxUtu6Nt0/e2xte50j6mBscksjjuc929wLiSck47/NhbT7L1P/AIO5/wDx+sQdi925t1tc9E6QxukAMcoaHGORpDmPAPctcGn4LDp+5vuNI5tXEILhTO6VZADkMkwDxzy0ghzT4gjODkDX1WrhSzuhl0/qAvbjJioDI3tnhzSQfgVprpfKatnbWU1l1TRXFjNjKqC1vyW84a9p4e3JJw4cZJGDygvUXnN78o1VYrC6sqLNcppopRvfUW6SkicwuxjcS7DsEc9ifAdlU6R1EdS20VhtdfbyMBzKyLZl3Odp/GAx3wO/z4DeoiICIiAiIgIiICIiAiIgIiICjtW0rLjq7TlvqZaltLLFWOkZBUyQ7i1se3JY4HjJ/arFSt8+X+l/zFd/LEg5S6A09MWGaKvk6bw9m+61R2uHYj7pweTytNrbTtDY9NVVytktyhq6d0TopDdKl+09Ro9V0hB4J7hegqV8p/yHuX6r+qxBUhfVxeXCNxjAc/B2hxwCfnwVKWXWRuFbRU01HDGaueop2iGq6r43wl+4vbtbhp6Zwcnu3jngK1FrRqCzGmfUi7UJgjcGPkFQ3a1xGQCc+zn5uVgptR297p/OayhhayrdTRO88Y7qEBp8D6LvSxtPI49oQblFp6TVNiq6ZlRFdKURvmfCwySBm57XbSAD78ftHtC7lFdbdcJZIqGvpaiSL74yGZryzkjkA8cgj4IO4iIgJ3REDstbfrxBZqSOad0IdLK2KITTCJpceTlx4AADj8OMnAWyXRuttbcWRA1FRTvicXMkgcGuGWlp5IPg489x3CD7Zq5t0tsFa1rAJQT6DtzTgkZB8QcZB9mF3MD2BcKeGOmgjggY1kUbQxjGjAaAMAD4LIgxTU8M4YJoY5Ax4e3e0Ha4diM9iPasqIgIiICIiAiIgIiICIiAiIgIiIClb58v9L/mK7+WJVSlb58v9L/mK7+WJBVKV8p/yHuX6r+qxVSlfKf8h7l+q/qsQVDw4xuDHBriDhxGcH5lL2vRwts9PUQ15FRFJP1JBTtBnimeZHxu9weSWnu34nNSFOatrKuCusdNTRySRVFVJ1WMdsMhjhkkYzceAHPY3v3x7MoNa3yd0jLQ2girZI3sdDtqmxjrNETXNjIeTkPG7hwIHGNuC4HO/Q7H3Hz37JTNk+yLq4OZG1sjS4RtLA/uGlsYaR2IJyPVx1fKFXznSVY6qppaCaKWDoSGobmSTqDdsLXZwGh3cAkE8DBWgu9ZVS3C7yGqqTK6WrI2yu2fY/zLMbm4O3b1tuHDncTz3QU9ZoGnqqR1I65VIgf5yxzdrM9KeVssjQcd9zRhxzxnhb3T9nFmgqo+uZzUVc1UXFgbgyO3EceGSfhj2KMs9/qKqxW2VtUBXUlRQQea89UxyGNj3SekRI1zXl4IAxgZO5px6OgIiICIiAiIgIiICIiAiIgIiICIiAiIgIiICIiAiIgKVvny+0v+Yrv5YlVLV3vT1nvwhF5t1PWCHJj6zc7c4zj58D9iDZ5+f9ilvKfzoe5d/wDK8P8AdYtFf9D6Xp9Qaap4LHRMiqauZkzGs4kaKeVwB/8AYA/BUDPJ7pBj2vZp6gDmnIPT7FBTBYqmlgqmNZURtkDHtkbn8VzTkEewgrMiAmERBhmpYJ5YZZo2vfA4viLudjiCMge3BIz7CfaVmREBERAREQEREBERAREQEREBERAREQEREBERAREQEREBYqmeOlp5aiYkRxML3kNLiABk8Dk/BZUQecX7W2nqm/6cqYLhvhpKqZ87hBL6DXU8jQT6P+pwHxVhZNS2i/SSx2qr67ogHPHTe3APb1gF1L9UXWkrIjFe7PQ09RI2GnjrKN73vkI9UOEzQSecABUIQfUREBERAREQEREBERAREQEREBERAREQEREBERAREQEREBERAREQEREAoiICIiAiIgIiICIiAiIgIiICIiAiIgIiICIiAiIgIiIP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4572000"/>
            <a:ext cx="11430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274" name="Picture 2" descr="http://www.pages.drexel.edu/%7Epyc23/IR_proximity_sensor.jpg"/>
          <p:cNvPicPr>
            <a:picLocks noChangeAspect="1" noChangeArrowheads="1"/>
          </p:cNvPicPr>
          <p:nvPr/>
        </p:nvPicPr>
        <p:blipFill>
          <a:blip r:embed="rId2" cstate="print"/>
          <a:srcRect r="44803" b="8607"/>
          <a:stretch>
            <a:fillRect/>
          </a:stretch>
        </p:blipFill>
        <p:spPr bwMode="auto">
          <a:xfrm>
            <a:off x="533400" y="1191228"/>
            <a:ext cx="4648200" cy="4295172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1981200"/>
            <a:ext cx="2895600" cy="2732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Part 2- Montage </a:t>
            </a:r>
            <a:r>
              <a:rPr lang="en-US" sz="3200" smtClean="0"/>
              <a:t>du device</a:t>
            </a:r>
            <a:endParaRPr lang="en-US" dirty="0" smtClean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fr-FR" sz="3200" dirty="0" smtClean="0"/>
              <a:t>Microphone </a:t>
            </a:r>
            <a:endParaRPr lang="en-US" sz="3200" dirty="0" smtClean="0"/>
          </a:p>
        </p:txBody>
      </p:sp>
      <p:sp>
        <p:nvSpPr>
          <p:cNvPr id="49156" name="AutoShape 4" descr="data:image/jpeg;base64,/9j/4AAQSkZJRgABAQAAAQABAAD/2wBDAAkGBwgHBgkIBwgKCgkLDRYPDQwMDRsUFRAWIB0iIiAdHx8kKDQsJCYxJx8fLT0tMTU3Ojo6Iys/RD84QzQ5Ojf/2wBDAQoKCg0MDRoPDxo3JR8lNzc3Nzc3Nzc3Nzc3Nzc3Nzc3Nzc3Nzc3Nzc3Nzc3Nzc3Nzc3Nzc3Nzc3Nzc3Nzc3Nzf/wAARCADCAQMDASIAAhEBAxEB/8QAGwABAQACAwEAAAAAAAAAAAAAAAYDBQIEBwH/xABFEAABAwMDAgEHBBAFBQAAAAABAAIDBAURBhIhEzFBBxQiMlFhgTZxddMVFyMzNUJUc3SDkZWxsrO0FkNSY8ElNFWCo//EABQBAQAAAAAAAAAAAAAAAAAAAAD/xAAUEQEAAAAAAAAAAAAAAAAAAAAA/9oADAMBAAIRAxEAPwD3FERAREQEREBERBNm9VdynuFvt8dRSVDGN82nno37GuLSfTz4ZGPDvxyvmkrvVXxkFUZQYGUbGVLCwAiqPLx7tuMEdsnjsVwumpnWiSeabS922OmZCaiIUxEpc8MZ/mg4JcAMgYzzhbDTe0Q1PTstXahJUPmcypdGTI953OcNj3+J9yDcIiICIiAiIgIiICIiAiIgIiICIiAiIgIiICIiAiIgIiICIiAiIgIiIJ7Xn4Aj+kaD+7hVCp7Xn4Aj+kaD+7hVCgIiICIiAiIgIiICIiAiIgIiICIiAiIgIiICIiAiIgIiICIiAiIgIiIJ7Xn4Aj+kaD+7hVCp7Xn4Aj+kaD+7hVCgIiICIiAiIgIiICIiAiIgIiICIiAiIgIiICIiAiIgIiICxRVMEs00MU0b5YSBKxrgSwkZAcPDIIPKyrT3m0yzzsuVrkZBdYG7Wvd6k7O/SlxyW5JIPdpOR4hwbhFqrXfaSvY1kh81rBL0JaSZwEkcu0u2e/0QXAjgt5HC2qAin9U1tTSVunmU0zo21N1bDMG/js6Mztp92WtPwXfv16o7FbzWVrnkFwZFFG3dJNIfVYxv4zj4D/gEoNZr6WNlkp43yNa+W50LY2kgF585idgDxOAT8wKpFK2q1VslS7Uuo4DNc2sPmlBE4OZQxnu1hJAdIR6z/gMAc86HXFrrKq30wirIpLg2OSm6kQw9kjXuY7gnAIjf3545HKDY6re2LTdzkdO+DZTPc2VkxiLXAZbhwII5x489lEWbXMtJT2y3Zp6gSQ0bXVk1c57upPFI4l+c9nxnPPZwx7F6TP0uk7zjZ0gMu342gDnJysEEdBUUzJqeOnkgmaHtexoLXtIyD7wggdJamrKe2xtkdDVuFmiu9XUVNwkeRuY4ODW7XEcxgkDgFxwOQF3LRr2qut4gtdNRUXXfNPE9z6otA6QiduADSTlspAHtaVa0Zo5oY6mi6L4pGAsliAIc085BHcFco6anjcHRwRMcOxawAhBBwa9qbja4pHW2OmbWywwxyvq9rYhK2QkvLfSaW9PGeMlwxjCp9E1MlZo6x1M8zp5pbfA6SVz9xc8sG4k+JznPvWxqzBTwHdSulbJKxrmRRbiS5wG4j2DOSfAAnwXN81NS9KN74oeo/pxNJDdzsE4A8TgE/AoM6JlEBERAREQEREBERAREQEREBERAREQEREBTtZLU6cq5a175aiyzPL6gOJc+hceS8E8mI+I/E7j0chtEiCB1lou5Xy7UN/st9LKmkkbNBBIxgjcByGiRjd2OXetvHpuxgE5vRnAz3XmjYdV6e1vS9C3ynSZlfEKeik6zYQ8jDyzAc1oIadoyG+ntOCAvTEEb5SK+O2DTtbLHNK2G8MPTgYXveTBMA1rR3JJAHzruWGy1lTcG6g1I1puRaW0tI126O3xnu1p7OkI9Z/j2HA5+az/CGlfppn9CdU6DFU9XzeTzdrHS7TtEji1pPvIB/goWPQBbZrHRmnt3XoXx+dSkud5wxkT4x3H+45208Z48Vfog88pdAVxfH5/XU8uaVkMkxa57/RpX05YM92OLhKckekMYPrJR+T2oirrTLLNRdGkjp2StZEe0bZmva0diJOqC7tnByDlehog8+s3k/kod4lbay5toZQwyspzkTM3gTOb2JcH8854xnkrXv8m90lMwfUUDWltX0CM5hMzIw3aGsa0bHRlwwBy8kAEZPqKIIKbRdwkuddXB1vzU1tPVta8Oc5jo5WvdiQtLgCGMbt5A5I2j0Vxo9AzQysmldb3mK6CsYySAyEtLJA9rnn0nelIXgOyRgDceCL9EHnNP5PKyKOljlqKOdsNVTSSb2OzO2J0xc93HrvEoBzn1eSc4HoUEMdPDHDAxscUbQxjGjAaAMABZEQEREBERAREQEREBERAREQEREBERAREQEREBERBHeUearpxp2a30rauqjvDHR05fs6mIJstDjwCRnGeM4VDYrzR323sraF7i0kskjkbtkhePWY9vdrgeCP8AhdbUFqnuVVZZYHRhtDcW1Mu8kZYIpGYHHfLx7PFabV0LNPVX+JrbV0lJVPIjqqWqqGwxXFoBIblxAEoAO13uweOwWSKH8m+vYNZzXdjMRmmnBp43Da8wEAAkZPOQ7OCe47cK4QEREBERAREQEREBSFy1vTUPlCt2l3OixU07nSPzlzZTzG32DIDvaTub28a9R15tVvl8odjkkoad0ktNVyyPMQ3Oew02xxPfIwMHwQWKIujd7tRWenZPXyljZJBFG1jHPfK85w1rWglzjg8AeCDvIsFFVwV1KyppZOpC/O12COxwQQeQQQRgrOgIiICIiAiIgIiICIiAiIgIiICIiAurcbfRXSkfSXGlhqqd/rRTMDmn4FdpEHmkmj7XobVNnvGnhLA2uqxQVFI5++MtkDjuaTkggtHjz245z6WpXXf37TX05T/yyKpHZB9REQEREGiuV1r6e+UtHBb5pYJI5CXNkiG/AZyMuBGMlaWkq66mudbaqqrrXmgqXV5mcRmSk2ZYzOMHL9zff03EnPCtlwEEIndOImdZzAx0m0bi0EkAnvjJPHvKCDp/KQ6ajbUC0gEt3FvnXYGjNUznZ4tBafYcY3DtvdKahqb7U14mp6eCGExdENmLpCHwxS+kNoHHVHIPux4nnb/8LXKN9toIbZPED1jTsgZsdzt3gYw7tjcM/OtxTUNJSHNLSwQksazMcYb6LfVHA7DJwPBB2FNXX5f6e/Qq/wDjTqlU1dfl/p79Cr/406ClU9b2tu2pau4vYTDbs0VNkkgvIBlePDxazI59F4zzhbK/XFtptFVXOY6QxM9CNjS4yPPDWgDxLiB8Vx0/bjarRT0j3B84buqJQD91mcd0j+f9Ti4/FB0LGTR6ivdtLiInOjrYGYw1okBDw3nn7oxzj4Zk96oFO3praDUtnuoZxNvt87w3OGv9KMkgHgPYG+A+6cqiQEREBERAREQEREBERAREQEREBERAREQR/lIpIa6GwUlS1zoZr1Ax4a9zCRtk7FpBHwKzjyfacx/21X+8qn6xfNd/fdNfTlP/ACyKqHZBLfa+05+TVf7yqfrE+19pz8mq/wB5VP1iqUQS32vtOfk1X+8qn6xPtfac/Jqv95VP1iqUQS32vtOfk1X+8qn6xcX+TzTT2OY6lq8OGD/1Gp+sVWiCYsOk32yqopqu6S1jbbTvpaBhhZGIonBgw4j13YjaM8DvwqdEQFNXX5f6e/Qq/wDjTqlUTr110pLzZ7ja6SplDIKqnkmp6czugMhhId0x6xwx2M4GcZPgQ2k8jb3qRlHH1DR2pwmqHAeg+oI+5sz47Rl5HgemVRKV05XxUtu6Nt0/e2xte50j6mBscksjjuc929wLiSck47/NhbT7L1P/AIO5/wDx+sQdi925t1tc9E6QxukAMcoaHGORpDmPAPctcGn4LDp+5vuNI5tXEILhTO6VZADkMkwDxzy0ghzT4gjODkDX1WrhSzuhl0/qAvbjJioDI3tnhzSQfgVprpfKatnbWU1l1TRXFjNjKqC1vyW84a9p4e3JJw4cZJGDygvUXnN78o1VYrC6sqLNcppopRvfUW6SkicwuxjcS7DsEc9ifAdlU6R1EdS20VhtdfbyMBzKyLZl3Odp/GAx3wO/z4DeoiICIiAiIgIiICIiAiIgIiICjtW0rLjq7TlvqZaltLLFWOkZBUyQ7i1se3JY4HjJ/arFSt8+X+l/zFd/LEg5S6A09MWGaKvk6bw9m+61R2uHYj7pweTytNrbTtDY9NVVytktyhq6d0TopDdKl+09Ro9V0hB4J7hegqV8p/yHuX6r+qxBUhfVxeXCNxjAc/B2hxwCfnwVKWXWRuFbRU01HDGaueop2iGq6r43wl+4vbtbhp6Zwcnu3jngK1FrRqCzGmfUi7UJgjcGPkFQ3a1xGQCc+zn5uVgptR297p/OayhhayrdTRO88Y7qEBp8D6LvSxtPI49oQblFp6TVNiq6ZlRFdKURvmfCwySBm57XbSAD78ftHtC7lFdbdcJZIqGvpaiSL74yGZryzkjkA8cgj4IO4iIgJ3REDstbfrxBZqSOad0IdLK2KITTCJpceTlx4AADj8OMnAWyXRuttbcWRA1FRTvicXMkgcGuGWlp5IPg489x3CD7Zq5t0tsFa1rAJQT6DtzTgkZB8QcZB9mF3MD2BcKeGOmgjggY1kUbQxjGjAaAMAD4LIgxTU8M4YJoY5Ax4e3e0Ha4diM9iPasqIgIiICIiAiIgIiICIiAiIgIiIClb58v9L/mK7+WJVSlb58v9L/mK7+WJBVKV8p/yHuX6r+qxVSlfKf8h7l+q/qsQVDw4xuDHBriDhxGcH5lL2vRwts9PUQ15FRFJP1JBTtBnimeZHxu9weSWnu34nNSFOatrKuCusdNTRySRVFVJ1WMdsMhjhkkYzceAHPY3v3x7MoNa3yd0jLQ2girZI3sdDtqmxjrNETXNjIeTkPG7hwIHGNuC4HO/Q7H3Hz37JTNk+yLq4OZG1sjS4RtLA/uGlsYaR2IJyPVx1fKFXznSVY6qppaCaKWDoSGobmSTqDdsLXZwGh3cAkE8DBWgu9ZVS3C7yGqqTK6WrI2yu2fY/zLMbm4O3b1tuHDncTz3QU9ZoGnqqR1I65VIgf5yxzdrM9KeVssjQcd9zRhxzxnhb3T9nFmgqo+uZzUVc1UXFgbgyO3EceGSfhj2KMs9/qKqxW2VtUBXUlRQQea89UxyGNj3SekRI1zXl4IAxgZO5px6OgIiICIiAiIgIiICIiAiIgIiICIiAiIgIiICIiAiIgKVvny+0v+Yrv5YlVLV3vT1nvwhF5t1PWCHJj6zc7c4zj58D9iDZ5+f9ilvKfzoe5d/wDK8P8AdYtFf9D6Xp9Qaap4LHRMiqauZkzGs4kaKeVwB/8AYA/BUDPJ7pBj2vZp6gDmnIPT7FBTBYqmlgqmNZURtkDHtkbn8VzTkEewgrMiAmERBhmpYJ5YZZo2vfA4viLudjiCMge3BIz7CfaVmREBERAREQEREBERAREQEREBERAREQEREBERAREQEREBYqmeOlp5aiYkRxML3kNLiABk8Dk/BZUQecX7W2nqm/6cqYLhvhpKqZ87hBL6DXU8jQT6P+pwHxVhZNS2i/SSx2qr67ogHPHTe3APb1gF1L9UXWkrIjFe7PQ09RI2GnjrKN73vkI9UOEzQSecABUIQfUREBERAREQEREBERAREQEREBERAREQEREBERAREQEREBERAREQEREAoiICIiAiIgIiICIiAiIgIiICIiAiIgIiICIiAiIgIiIP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029200" y="4495800"/>
            <a:ext cx="11430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298" name="Picture 2" descr="https://dlnmh9ip6v2uc.cloudfront.net/images/products/9/9/6/4/09964-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8214361">
            <a:off x="457200" y="1143000"/>
            <a:ext cx="2057400" cy="2057400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1860776" y="2939824"/>
            <a:ext cx="275544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Arrow Connector 9"/>
          <p:cNvCxnSpPr/>
          <p:nvPr/>
        </p:nvCxnSpPr>
        <p:spPr>
          <a:xfrm rot="16200000" flipV="1">
            <a:off x="723900" y="2933700"/>
            <a:ext cx="1981200" cy="12954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6200000" flipV="1">
            <a:off x="1371600" y="2743200"/>
            <a:ext cx="1447800" cy="1143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16200000" flipV="1">
            <a:off x="1219200" y="2971800"/>
            <a:ext cx="1447800" cy="9906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343400" y="1219200"/>
            <a:ext cx="4191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 smtClean="0"/>
              <a:t>Vcc</a:t>
            </a:r>
            <a:r>
              <a:rPr lang="fr-FR" sz="2800" b="1" dirty="0" smtClean="0"/>
              <a:t> : </a:t>
            </a:r>
            <a:r>
              <a:rPr lang="fr-FR" sz="2800" b="1" dirty="0" err="1" smtClean="0"/>
              <a:t>arduino</a:t>
            </a:r>
            <a:r>
              <a:rPr lang="fr-FR" sz="2800" b="1" dirty="0" smtClean="0"/>
              <a:t> 5V</a:t>
            </a:r>
          </a:p>
          <a:p>
            <a:r>
              <a:rPr lang="fr-FR" sz="2800" b="1" dirty="0" smtClean="0"/>
              <a:t>GND : GND</a:t>
            </a:r>
          </a:p>
          <a:p>
            <a:r>
              <a:rPr lang="fr-FR" sz="2800" b="1" dirty="0" smtClean="0"/>
              <a:t>AUD : </a:t>
            </a:r>
            <a:r>
              <a:rPr lang="fr-FR" sz="2800" b="1" dirty="0" err="1" smtClean="0"/>
              <a:t>analog</a:t>
            </a:r>
            <a:r>
              <a:rPr lang="fr-FR" sz="2800" b="1" dirty="0" smtClean="0"/>
              <a:t> pin 0</a:t>
            </a:r>
          </a:p>
          <a:p>
            <a:endParaRPr lang="en-US" sz="28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419600" y="3657600"/>
            <a:ext cx="4191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/>
              <a:t>Souder 3 fils ! </a:t>
            </a:r>
          </a:p>
          <a:p>
            <a:endParaRPr lang="en-US" sz="2800" b="1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fr-FR" sz="3200" dirty="0" err="1" smtClean="0"/>
              <a:t>Arduino</a:t>
            </a:r>
            <a:r>
              <a:rPr lang="fr-FR" sz="3200" dirty="0" smtClean="0"/>
              <a:t> code </a:t>
            </a:r>
            <a:r>
              <a:rPr lang="fr-FR" sz="3200" dirty="0" err="1" smtClean="0"/>
              <a:t>potentiometer</a:t>
            </a:r>
            <a:r>
              <a:rPr lang="fr-FR" sz="3200" dirty="0" smtClean="0"/>
              <a:t>  </a:t>
            </a:r>
            <a:endParaRPr lang="en-US" sz="3200" dirty="0" smtClean="0"/>
          </a:p>
        </p:txBody>
      </p:sp>
      <p:sp>
        <p:nvSpPr>
          <p:cNvPr id="49156" name="AutoShape 4" descr="data:image/jpeg;base64,/9j/4AAQSkZJRgABAQAAAQABAAD/2wBDAAkGBwgHBgkIBwgKCgkLDRYPDQwMDRsUFRAWIB0iIiAdHx8kKDQsJCYxJx8fLT0tMTU3Ojo6Iys/RD84QzQ5Ojf/2wBDAQoKCg0MDRoPDxo3JR8lNzc3Nzc3Nzc3Nzc3Nzc3Nzc3Nzc3Nzc3Nzc3Nzc3Nzc3Nzc3Nzc3Nzc3Nzc3Nzc3Nzf/wAARCADCAQMDASIAAhEBAxEB/8QAGwABAQACAwEAAAAAAAAAAAAAAAYDBQIEBwH/xABFEAABAwMDAgEHBBAFBQAAAAABAAIDBAURBhIhEzFBBxQiMlFhgTZxddMVFyMzNUJUc3SDkZWxsrO0FkNSY8ElNFWCo//EABQBAQAAAAAAAAAAAAAAAAAAAAD/xAAUEQEAAAAAAAAAAAAAAAAAAAAA/9oADAMBAAIRAxEAPwD3FERAREQEREBERBNm9VdynuFvt8dRSVDGN82nno37GuLSfTz4ZGPDvxyvmkrvVXxkFUZQYGUbGVLCwAiqPLx7tuMEdsnjsVwumpnWiSeabS922OmZCaiIUxEpc8MZ/mg4JcAMgYzzhbDTe0Q1PTstXahJUPmcypdGTI953OcNj3+J9yDcIiICIiAiIgIiICIiAiIgIiICIiAiIgIiICIiAiIgIiICIiAiIgIiIJ7Xn4Aj+kaD+7hVCp7Xn4Aj+kaD+7hVCgIiICIiAiIgIiICIiAiIgIiICIiAiIgIiICIiAiIgIiICIiAiIgIiIJ7Xn4Aj+kaD+7hVCp7Xn4Aj+kaD+7hVCgIiICIiAiIgIiICIiAiIgIiICIiAiIgIiICIiAiIgIiICxRVMEs00MU0b5YSBKxrgSwkZAcPDIIPKyrT3m0yzzsuVrkZBdYG7Wvd6k7O/SlxyW5JIPdpOR4hwbhFqrXfaSvY1kh81rBL0JaSZwEkcu0u2e/0QXAjgt5HC2qAin9U1tTSVunmU0zo21N1bDMG/js6Mztp92WtPwXfv16o7FbzWVrnkFwZFFG3dJNIfVYxv4zj4D/gEoNZr6WNlkp43yNa+W50LY2kgF585idgDxOAT8wKpFK2q1VslS7Uuo4DNc2sPmlBE4OZQxnu1hJAdIR6z/gMAc86HXFrrKq30wirIpLg2OSm6kQw9kjXuY7gnAIjf3545HKDY6re2LTdzkdO+DZTPc2VkxiLXAZbhwII5x489lEWbXMtJT2y3Zp6gSQ0bXVk1c57upPFI4l+c9nxnPPZwx7F6TP0uk7zjZ0gMu342gDnJysEEdBUUzJqeOnkgmaHtexoLXtIyD7wggdJamrKe2xtkdDVuFmiu9XUVNwkeRuY4ODW7XEcxgkDgFxwOQF3LRr2qut4gtdNRUXXfNPE9z6otA6QiduADSTlspAHtaVa0Zo5oY6mi6L4pGAsliAIc085BHcFco6anjcHRwRMcOxawAhBBwa9qbja4pHW2OmbWywwxyvq9rYhK2QkvLfSaW9PGeMlwxjCp9E1MlZo6x1M8zp5pbfA6SVz9xc8sG4k+JznPvWxqzBTwHdSulbJKxrmRRbiS5wG4j2DOSfAAnwXN81NS9KN74oeo/pxNJDdzsE4A8TgE/AoM6JlEBERAREQEREBERAREQEREBERAREQEREBTtZLU6cq5a175aiyzPL6gOJc+hceS8E8mI+I/E7j0chtEiCB1lou5Xy7UN/st9LKmkkbNBBIxgjcByGiRjd2OXetvHpuxgE5vRnAz3XmjYdV6e1vS9C3ynSZlfEKeik6zYQ8jDyzAc1oIadoyG+ntOCAvTEEb5SK+O2DTtbLHNK2G8MPTgYXveTBMA1rR3JJAHzruWGy1lTcG6g1I1puRaW0tI126O3xnu1p7OkI9Z/j2HA5+az/CGlfppn9CdU6DFU9XzeTzdrHS7TtEji1pPvIB/goWPQBbZrHRmnt3XoXx+dSkud5wxkT4x3H+45208Z48Vfog88pdAVxfH5/XU8uaVkMkxa57/RpX05YM92OLhKckekMYPrJR+T2oirrTLLNRdGkjp2StZEe0bZmva0diJOqC7tnByDlehog8+s3k/kod4lbay5toZQwyspzkTM3gTOb2JcH8854xnkrXv8m90lMwfUUDWltX0CM5hMzIw3aGsa0bHRlwwBy8kAEZPqKIIKbRdwkuddXB1vzU1tPVta8Oc5jo5WvdiQtLgCGMbt5A5I2j0Vxo9AzQysmldb3mK6CsYySAyEtLJA9rnn0nelIXgOyRgDceCL9EHnNP5PKyKOljlqKOdsNVTSSb2OzO2J0xc93HrvEoBzn1eSc4HoUEMdPDHDAxscUbQxjGjAaAMABZEQEREBERAREQEREBERAREQEREBERAREQEREBERBHeUearpxp2a30rauqjvDHR05fs6mIJstDjwCRnGeM4VDYrzR323sraF7i0kskjkbtkhePWY9vdrgeCP8AhdbUFqnuVVZZYHRhtDcW1Mu8kZYIpGYHHfLx7PFabV0LNPVX+JrbV0lJVPIjqqWqqGwxXFoBIblxAEoAO13uweOwWSKH8m+vYNZzXdjMRmmnBp43Da8wEAAkZPOQ7OCe47cK4QEREBERAREQEREBSFy1vTUPlCt2l3OixU07nSPzlzZTzG32DIDvaTub28a9R15tVvl8odjkkoad0ktNVyyPMQ3Oew02xxPfIwMHwQWKIujd7tRWenZPXyljZJBFG1jHPfK85w1rWglzjg8AeCDvIsFFVwV1KyppZOpC/O12COxwQQeQQQRgrOgIiICIiAiIgIiICIiAiIgIiICIiAurcbfRXSkfSXGlhqqd/rRTMDmn4FdpEHmkmj7XobVNnvGnhLA2uqxQVFI5++MtkDjuaTkggtHjz245z6WpXXf37TX05T/yyKpHZB9REQEREGiuV1r6e+UtHBb5pYJI5CXNkiG/AZyMuBGMlaWkq66mudbaqqrrXmgqXV5mcRmSk2ZYzOMHL9zff03EnPCtlwEEIndOImdZzAx0m0bi0EkAnvjJPHvKCDp/KQ6ajbUC0gEt3FvnXYGjNUznZ4tBafYcY3DtvdKahqb7U14mp6eCGExdENmLpCHwxS+kNoHHVHIPux4nnb/8LXKN9toIbZPED1jTsgZsdzt3gYw7tjcM/OtxTUNJSHNLSwQksazMcYb6LfVHA7DJwPBB2FNXX5f6e/Qq/wDjTqlU1dfl/p79Cr/406ClU9b2tu2pau4vYTDbs0VNkkgvIBlePDxazI59F4zzhbK/XFtptFVXOY6QxM9CNjS4yPPDWgDxLiB8Vx0/bjarRT0j3B84buqJQD91mcd0j+f9Ti4/FB0LGTR6ivdtLiInOjrYGYw1okBDw3nn7oxzj4Zk96oFO3praDUtnuoZxNvt87w3OGv9KMkgHgPYG+A+6cqiQEREBERAREQEREBERAREQEREBERAREQR/lIpIa6GwUlS1zoZr1Ax4a9zCRtk7FpBHwKzjyfacx/21X+8qn6xfNd/fdNfTlP/ACyKqHZBLfa+05+TVf7yqfrE+19pz8mq/wB5VP1iqUQS32vtOfk1X+8qn6xPtfac/Jqv95VP1iqUQS32vtOfk1X+8qn6xcX+TzTT2OY6lq8OGD/1Gp+sVWiCYsOk32yqopqu6S1jbbTvpaBhhZGIonBgw4j13YjaM8DvwqdEQFNXX5f6e/Qq/wDjTqlUTr110pLzZ7ja6SplDIKqnkmp6czugMhhId0x6xwx2M4GcZPgQ2k8jb3qRlHH1DR2pwmqHAeg+oI+5sz47Rl5HgemVRKV05XxUtu6Nt0/e2xte50j6mBscksjjuc929wLiSck47/NhbT7L1P/AIO5/wDx+sQdi925t1tc9E6QxukAMcoaHGORpDmPAPctcGn4LDp+5vuNI5tXEILhTO6VZADkMkwDxzy0ghzT4gjODkDX1WrhSzuhl0/qAvbjJioDI3tnhzSQfgVprpfKatnbWU1l1TRXFjNjKqC1vyW84a9p4e3JJw4cZJGDygvUXnN78o1VYrC6sqLNcppopRvfUW6SkicwuxjcS7DsEc9ifAdlU6R1EdS20VhtdfbyMBzKyLZl3Odp/GAx3wO/z4DeoiICIiAiIgIiICIiAiIgIiICjtW0rLjq7TlvqZaltLLFWOkZBUyQ7i1se3JY4HjJ/arFSt8+X+l/zFd/LEg5S6A09MWGaKvk6bw9m+61R2uHYj7pweTytNrbTtDY9NVVytktyhq6d0TopDdKl+09Ro9V0hB4J7hegqV8p/yHuX6r+qxBUhfVxeXCNxjAc/B2hxwCfnwVKWXWRuFbRU01HDGaueop2iGq6r43wl+4vbtbhp6Zwcnu3jngK1FrRqCzGmfUi7UJgjcGPkFQ3a1xGQCc+zn5uVgptR297p/OayhhayrdTRO88Y7qEBp8D6LvSxtPI49oQblFp6TVNiq6ZlRFdKURvmfCwySBm57XbSAD78ftHtC7lFdbdcJZIqGvpaiSL74yGZryzkjkA8cgj4IO4iIgJ3REDstbfrxBZqSOad0IdLK2KITTCJpceTlx4AADj8OMnAWyXRuttbcWRA1FRTvicXMkgcGuGWlp5IPg489x3CD7Zq5t0tsFa1rAJQT6DtzTgkZB8QcZB9mF3MD2BcKeGOmgjggY1kUbQxjGjAaAMAD4LIgxTU8M4YJoY5Ax4e3e0Ha4diM9iPasqIgIiICIiAiIgIiICIiAiIgIiIClb58v9L/mK7+WJVSlb58v9L/mK7+WJBVKV8p/yHuX6r+qxVSlfKf8h7l+q/qsQVDw4xuDHBriDhxGcH5lL2vRwts9PUQ15FRFJP1JBTtBnimeZHxu9weSWnu34nNSFOatrKuCusdNTRySRVFVJ1WMdsMhjhkkYzceAHPY3v3x7MoNa3yd0jLQ2girZI3sdDtqmxjrNETXNjIeTkPG7hwIHGNuC4HO/Q7H3Hz37JTNk+yLq4OZG1sjS4RtLA/uGlsYaR2IJyPVx1fKFXznSVY6qppaCaKWDoSGobmSTqDdsLXZwGh3cAkE8DBWgu9ZVS3C7yGqqTK6WrI2yu2fY/zLMbm4O3b1tuHDncTz3QU9ZoGnqqR1I65VIgf5yxzdrM9KeVssjQcd9zRhxzxnhb3T9nFmgqo+uZzUVc1UXFgbgyO3EceGSfhj2KMs9/qKqxW2VtUBXUlRQQea89UxyGNj3SekRI1zXl4IAxgZO5px6OgIiICIiAiIgIiICIiAiIgIiICIiAiIgIiICIiAiIgKVvny+0v+Yrv5YlVLV3vT1nvwhF5t1PWCHJj6zc7c4zj58D9iDZ5+f9ilvKfzoe5d/wDK8P8AdYtFf9D6Xp9Qaap4LHRMiqauZkzGs4kaKeVwB/8AYA/BUDPJ7pBj2vZp6gDmnIPT7FBTBYqmlgqmNZURtkDHtkbn8VzTkEewgrMiAmERBhmpYJ5YZZo2vfA4viLudjiCMge3BIz7CfaVmREBERAREQEREBERAREQEREBERAREQEREBERAREQEREBYqmeOlp5aiYkRxML3kNLiABk8Dk/BZUQecX7W2nqm/6cqYLhvhpKqZ87hBL6DXU8jQT6P+pwHxVhZNS2i/SSx2qr67ogHPHTe3APb1gF1L9UXWkrIjFe7PQ09RI2GnjrKN73vkI9UOEzQSecABUIQfUREBERAREQEREBERAREQEREBERAREQEREBERAREQEREBERAREQEREAoiICIiAiIgIiICIiAiIgIiICIiAiIgIiICIiAiIgIiIP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029200" y="4495800"/>
            <a:ext cx="11430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295400"/>
            <a:ext cx="4002505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323" name="Picture 3" descr="C:\Documents and Settings\Administrator\Desktop\COM2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1447800"/>
            <a:ext cx="4450150" cy="4572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fr-FR" sz="3200" dirty="0" err="1" smtClean="0"/>
              <a:t>Reflechir</a:t>
            </a:r>
            <a:r>
              <a:rPr lang="fr-FR" sz="3200" dirty="0" smtClean="0"/>
              <a:t> au </a:t>
            </a:r>
            <a:r>
              <a:rPr lang="fr-FR" sz="3200" dirty="0" err="1" smtClean="0"/>
              <a:t>sampling</a:t>
            </a:r>
            <a:r>
              <a:rPr lang="fr-FR" sz="3200" dirty="0" smtClean="0"/>
              <a:t> rate et à la taille mémoire occupée</a:t>
            </a:r>
            <a:endParaRPr lang="en-US" sz="3200" dirty="0" smtClean="0"/>
          </a:p>
        </p:txBody>
      </p:sp>
      <p:sp>
        <p:nvSpPr>
          <p:cNvPr id="49156" name="AutoShape 4" descr="data:image/jpeg;base64,/9j/4AAQSkZJRgABAQAAAQABAAD/2wBDAAkGBwgHBgkIBwgKCgkLDRYPDQwMDRsUFRAWIB0iIiAdHx8kKDQsJCYxJx8fLT0tMTU3Ojo6Iys/RD84QzQ5Ojf/2wBDAQoKCg0MDRoPDxo3JR8lNzc3Nzc3Nzc3Nzc3Nzc3Nzc3Nzc3Nzc3Nzc3Nzc3Nzc3Nzc3Nzc3Nzc3Nzc3Nzc3Nzf/wAARCADCAQMDASIAAhEBAxEB/8QAGwABAQACAwEAAAAAAAAAAAAAAAYDBQIEBwH/xABFEAABAwMDAgEHBBAFBQAAAAABAAIDBAURBhIhEzFBBxQiMlFhgTZxddMVFyMzNUJUc3SDkZWxsrO0FkNSY8ElNFWCo//EABQBAQAAAAAAAAAAAAAAAAAAAAD/xAAUEQEAAAAAAAAAAAAAAAAAAAAA/9oADAMBAAIRAxEAPwD3FERAREQEREBERBNm9VdynuFvt8dRSVDGN82nno37GuLSfTz4ZGPDvxyvmkrvVXxkFUZQYGUbGVLCwAiqPLx7tuMEdsnjsVwumpnWiSeabS922OmZCaiIUxEpc8MZ/mg4JcAMgYzzhbDTe0Q1PTstXahJUPmcypdGTI953OcNj3+J9yDcIiICIiAiIgIiICIiAiIgIiICIiAiIgIiICIiAiIgIiICIiAiIgIiIJ7Xn4Aj+kaD+7hVCp7Xn4Aj+kaD+7hVCgIiICIiAiIgIiICIiAiIgIiICIiAiIgIiICIiAiIgIiICIiAiIgIiIJ7Xn4Aj+kaD+7hVCp7Xn4Aj+kaD+7hVCgIiICIiAiIgIiICIiAiIgIiICIiAiIgIiICIiAiIgIiICxRVMEs00MU0b5YSBKxrgSwkZAcPDIIPKyrT3m0yzzsuVrkZBdYG7Wvd6k7O/SlxyW5JIPdpOR4hwbhFqrXfaSvY1kh81rBL0JaSZwEkcu0u2e/0QXAjgt5HC2qAin9U1tTSVunmU0zo21N1bDMG/js6Mztp92WtPwXfv16o7FbzWVrnkFwZFFG3dJNIfVYxv4zj4D/gEoNZr6WNlkp43yNa+W50LY2kgF585idgDxOAT8wKpFK2q1VslS7Uuo4DNc2sPmlBE4OZQxnu1hJAdIR6z/gMAc86HXFrrKq30wirIpLg2OSm6kQw9kjXuY7gnAIjf3545HKDY6re2LTdzkdO+DZTPc2VkxiLXAZbhwII5x489lEWbXMtJT2y3Zp6gSQ0bXVk1c57upPFI4l+c9nxnPPZwx7F6TP0uk7zjZ0gMu342gDnJysEEdBUUzJqeOnkgmaHtexoLXtIyD7wggdJamrKe2xtkdDVuFmiu9XUVNwkeRuY4ODW7XEcxgkDgFxwOQF3LRr2qut4gtdNRUXXfNPE9z6otA6QiduADSTlspAHtaVa0Zo5oY6mi6L4pGAsliAIc085BHcFco6anjcHRwRMcOxawAhBBwa9qbja4pHW2OmbWywwxyvq9rYhK2QkvLfSaW9PGeMlwxjCp9E1MlZo6x1M8zp5pbfA6SVz9xc8sG4k+JznPvWxqzBTwHdSulbJKxrmRRbiS5wG4j2DOSfAAnwXN81NS9KN74oeo/pxNJDdzsE4A8TgE/AoM6JlEBERAREQEREBERAREQEREBERAREQEREBTtZLU6cq5a175aiyzPL6gOJc+hceS8E8mI+I/E7j0chtEiCB1lou5Xy7UN/st9LKmkkbNBBIxgjcByGiRjd2OXetvHpuxgE5vRnAz3XmjYdV6e1vS9C3ynSZlfEKeik6zYQ8jDyzAc1oIadoyG+ntOCAvTEEb5SK+O2DTtbLHNK2G8MPTgYXveTBMA1rR3JJAHzruWGy1lTcG6g1I1puRaW0tI126O3xnu1p7OkI9Z/j2HA5+az/CGlfppn9CdU6DFU9XzeTzdrHS7TtEji1pPvIB/goWPQBbZrHRmnt3XoXx+dSkud5wxkT4x3H+45208Z48Vfog88pdAVxfH5/XU8uaVkMkxa57/RpX05YM92OLhKckekMYPrJR+T2oirrTLLNRdGkjp2StZEe0bZmva0diJOqC7tnByDlehog8+s3k/kod4lbay5toZQwyspzkTM3gTOb2JcH8854xnkrXv8m90lMwfUUDWltX0CM5hMzIw3aGsa0bHRlwwBy8kAEZPqKIIKbRdwkuddXB1vzU1tPVta8Oc5jo5WvdiQtLgCGMbt5A5I2j0Vxo9AzQysmldb3mK6CsYySAyEtLJA9rnn0nelIXgOyRgDceCL9EHnNP5PKyKOljlqKOdsNVTSSb2OzO2J0xc93HrvEoBzn1eSc4HoUEMdPDHDAxscUbQxjGjAaAMABZEQEREBERAREQEREBERAREQEREBERAREQEREBERBHeUearpxp2a30rauqjvDHR05fs6mIJstDjwCRnGeM4VDYrzR323sraF7i0kskjkbtkhePWY9vdrgeCP8AhdbUFqnuVVZZYHRhtDcW1Mu8kZYIpGYHHfLx7PFabV0LNPVX+JrbV0lJVPIjqqWqqGwxXFoBIblxAEoAO13uweOwWSKH8m+vYNZzXdjMRmmnBp43Da8wEAAkZPOQ7OCe47cK4QEREBERAREQEREBSFy1vTUPlCt2l3OixU07nSPzlzZTzG32DIDvaTub28a9R15tVvl8odjkkoad0ktNVyyPMQ3Oew02xxPfIwMHwQWKIujd7tRWenZPXyljZJBFG1jHPfK85w1rWglzjg8AeCDvIsFFVwV1KyppZOpC/O12COxwQQeQQQRgrOgIiICIiAiIgIiICIiAiIgIiICIiAurcbfRXSkfSXGlhqqd/rRTMDmn4FdpEHmkmj7XobVNnvGnhLA2uqxQVFI5++MtkDjuaTkggtHjz245z6WpXXf37TX05T/yyKpHZB9REQEREGiuV1r6e+UtHBb5pYJI5CXNkiG/AZyMuBGMlaWkq66mudbaqqrrXmgqXV5mcRmSk2ZYzOMHL9zff03EnPCtlwEEIndOImdZzAx0m0bi0EkAnvjJPHvKCDp/KQ6ajbUC0gEt3FvnXYGjNUznZ4tBafYcY3DtvdKahqb7U14mp6eCGExdENmLpCHwxS+kNoHHVHIPux4nnb/8LXKN9toIbZPED1jTsgZsdzt3gYw7tjcM/OtxTUNJSHNLSwQksazMcYb6LfVHA7DJwPBB2FNXX5f6e/Qq/wDjTqlU1dfl/p79Cr/406ClU9b2tu2pau4vYTDbs0VNkkgvIBlePDxazI59F4zzhbK/XFtptFVXOY6QxM9CNjS4yPPDWgDxLiB8Vx0/bjarRT0j3B84buqJQD91mcd0j+f9Ti4/FB0LGTR6ivdtLiInOjrYGYw1okBDw3nn7oxzj4Zk96oFO3praDUtnuoZxNvt87w3OGv9KMkgHgPYG+A+6cqiQEREBERAREQEREBERAREQEREBERAREQR/lIpIa6GwUlS1zoZr1Ax4a9zCRtk7FpBHwKzjyfacx/21X+8qn6xfNd/fdNfTlP/ACyKqHZBLfa+05+TVf7yqfrE+19pz8mq/wB5VP1iqUQS32vtOfk1X+8qn6xPtfac/Jqv95VP1iqUQS32vtOfk1X+8qn6xcX+TzTT2OY6lq8OGD/1Gp+sVWiCYsOk32yqopqu6S1jbbTvpaBhhZGIonBgw4j13YjaM8DvwqdEQFNXX5f6e/Qq/wDjTqlUTr110pLzZ7ja6SplDIKqnkmp6czugMhhId0x6xwx2M4GcZPgQ2k8jb3qRlHH1DR2pwmqHAeg+oI+5sz47Rl5HgemVRKV05XxUtu6Nt0/e2xte50j6mBscksjjuc929wLiSck47/NhbT7L1P/AIO5/wDx+sQdi925t1tc9E6QxukAMcoaHGORpDmPAPctcGn4LDp+5vuNI5tXEILhTO6VZADkMkwDxzy0ghzT4gjODkDX1WrhSzuhl0/qAvbjJioDI3tnhzSQfgVprpfKatnbWU1l1TRXFjNjKqC1vyW84a9p4e3JJw4cZJGDygvUXnN78o1VYrC6sqLNcppopRvfUW6SkicwuxjcS7DsEc9ifAdlU6R1EdS20VhtdfbyMBzKyLZl3Odp/GAx3wO/z4DeoiICIiAiIgIiICIiAiIgIiICjtW0rLjq7TlvqZaltLLFWOkZBUyQ7i1se3JY4HjJ/arFSt8+X+l/zFd/LEg5S6A09MWGaKvk6bw9m+61R2uHYj7pweTytNrbTtDY9NVVytktyhq6d0TopDdKl+09Ro9V0hB4J7hegqV8p/yHuX6r+qxBUhfVxeXCNxjAc/B2hxwCfnwVKWXWRuFbRU01HDGaueop2iGq6r43wl+4vbtbhp6Zwcnu3jngK1FrRqCzGmfUi7UJgjcGPkFQ3a1xGQCc+zn5uVgptR297p/OayhhayrdTRO88Y7qEBp8D6LvSxtPI49oQblFp6TVNiq6ZlRFdKURvmfCwySBm57XbSAD78ftHtC7lFdbdcJZIqGvpaiSL74yGZryzkjkA8cgj4IO4iIgJ3REDstbfrxBZqSOad0IdLK2KITTCJpceTlx4AADj8OMnAWyXRuttbcWRA1FRTvicXMkgcGuGWlp5IPg489x3CD7Zq5t0tsFa1rAJQT6DtzTgkZB8QcZB9mF3MD2BcKeGOmgjggY1kUbQxjGjAaAMAD4LIgxTU8M4YJoY5Ax4e3e0Ha4diM9iPasqIgIiICIiAiIgIiICIiAiIgIiIClb58v9L/mK7+WJVSlb58v9L/mK7+WJBVKV8p/yHuX6r+qxVSlfKf8h7l+q/qsQVDw4xuDHBriDhxGcH5lL2vRwts9PUQ15FRFJP1JBTtBnimeZHxu9weSWnu34nNSFOatrKuCusdNTRySRVFVJ1WMdsMhjhkkYzceAHPY3v3x7MoNa3yd0jLQ2girZI3sdDtqmxjrNETXNjIeTkPG7hwIHGNuC4HO/Q7H3Hz37JTNk+yLq4OZG1sjS4RtLA/uGlsYaR2IJyPVx1fKFXznSVY6qppaCaKWDoSGobmSTqDdsLXZwGh3cAkE8DBWgu9ZVS3C7yGqqTK6WrI2yu2fY/zLMbm4O3b1tuHDncTz3QU9ZoGnqqR1I65VIgf5yxzdrM9KeVssjQcd9zRhxzxnhb3T9nFmgqo+uZzUVc1UXFgbgyO3EceGSfhj2KMs9/qKqxW2VtUBXUlRQQea89UxyGNj3SekRI1zXl4IAxgZO5px6OgIiICIiAiIgIiICIiAiIgIiICIiAiIgIiICIiAiIgKVvny+0v+Yrv5YlVLV3vT1nvwhF5t1PWCHJj6zc7c4zj58D9iDZ5+f9ilvKfzoe5d/wDK8P8AdYtFf9D6Xp9Qaap4LHRMiqauZkzGs4kaKeVwB/8AYA/BUDPJ7pBj2vZp6gDmnIPT7FBTBYqmlgqmNZURtkDHtkbn8VzTkEewgrMiAmERBhmpYJ5YZZo2vfA4viLudjiCMge3BIz7CfaVmREBERAREQEREBERAREQEREBERAREQEREBERAREQEREBYqmeOlp5aiYkRxML3kNLiABk8Dk/BZUQecX7W2nqm/6cqYLhvhpKqZ87hBL6DXU8jQT6P+pwHxVhZNS2i/SSx2qr67ogHPHTe3APb1gF1L9UXWkrIjFe7PQ09RI2GnjrKN73vkI9UOEzQSecABUIQfUREBERAREQEREBERAREQEREBERAREQEREBERAREQEREBERAREQEREAoiICIiAiIgIiICIiAiIgIiICIiAiIgIiICIiAiIgIiIP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029200" y="4495800"/>
            <a:ext cx="11430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95400" y="15240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unsigned long time0 =0;</a:t>
            </a:r>
          </a:p>
          <a:p>
            <a:r>
              <a:rPr lang="en-US" dirty="0" smtClean="0"/>
              <a:t>unsigned long time1 =0;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219200" y="24384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 time0=time1;</a:t>
            </a:r>
          </a:p>
          <a:p>
            <a:r>
              <a:rPr lang="en-US" dirty="0" smtClean="0"/>
              <a:t> time1=micros();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Serial.println</a:t>
            </a:r>
            <a:r>
              <a:rPr lang="en-US" dirty="0" smtClean="0"/>
              <a:t>(time1-time0);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fr-FR" sz="3200" dirty="0" smtClean="0"/>
              <a:t>Code </a:t>
            </a:r>
            <a:r>
              <a:rPr lang="fr-FR" sz="3200" dirty="0" err="1" smtClean="0"/>
              <a:t>processing</a:t>
            </a:r>
            <a:r>
              <a:rPr lang="fr-FR" sz="3200" dirty="0" smtClean="0"/>
              <a:t> </a:t>
            </a:r>
            <a:r>
              <a:rPr lang="fr-FR" sz="3200" dirty="0" err="1" smtClean="0"/>
              <a:t>oscillocope</a:t>
            </a:r>
            <a:r>
              <a:rPr lang="fr-FR" sz="3200" dirty="0" smtClean="0"/>
              <a:t> ?</a:t>
            </a:r>
            <a:endParaRPr lang="en-US" sz="3200" dirty="0" smtClean="0"/>
          </a:p>
        </p:txBody>
      </p:sp>
      <p:sp>
        <p:nvSpPr>
          <p:cNvPr id="49156" name="AutoShape 4" descr="data:image/jpeg;base64,/9j/4AAQSkZJRgABAQAAAQABAAD/2wBDAAkGBwgHBgkIBwgKCgkLDRYPDQwMDRsUFRAWIB0iIiAdHx8kKDQsJCYxJx8fLT0tMTU3Ojo6Iys/RD84QzQ5Ojf/2wBDAQoKCg0MDRoPDxo3JR8lNzc3Nzc3Nzc3Nzc3Nzc3Nzc3Nzc3Nzc3Nzc3Nzc3Nzc3Nzc3Nzc3Nzc3Nzc3Nzc3Nzf/wAARCADCAQMDASIAAhEBAxEB/8QAGwABAQACAwEAAAAAAAAAAAAAAAYDBQIEBwH/xABFEAABAwMDAgEHBBAFBQAAAAABAAIDBAURBhIhEzFBBxQiMlFhgTZxddMVFyMzNUJUc3SDkZWxsrO0FkNSY8ElNFWCo//EABQBAQAAAAAAAAAAAAAAAAAAAAD/xAAUEQEAAAAAAAAAAAAAAAAAAAAA/9oADAMBAAIRAxEAPwD3FERAREQEREBERBNm9VdynuFvt8dRSVDGN82nno37GuLSfTz4ZGPDvxyvmkrvVXxkFUZQYGUbGVLCwAiqPLx7tuMEdsnjsVwumpnWiSeabS922OmZCaiIUxEpc8MZ/mg4JcAMgYzzhbDTe0Q1PTstXahJUPmcypdGTI953OcNj3+J9yDcIiICIiAiIgIiICIiAiIgIiICIiAiIgIiICIiAiIgIiICIiAiIgIiIJ7Xn4Aj+kaD+7hVCp7Xn4Aj+kaD+7hVCgIiICIiAiIgIiICIiAiIgIiICIiAiIgIiICIiAiIgIiICIiAiIgIiIJ7Xn4Aj+kaD+7hVCp7Xn4Aj+kaD+7hVCgIiICIiAiIgIiICIiAiIgIiICIiAiIgIiICIiAiIgIiICxRVMEs00MU0b5YSBKxrgSwkZAcPDIIPKyrT3m0yzzsuVrkZBdYG7Wvd6k7O/SlxyW5JIPdpOR4hwbhFqrXfaSvY1kh81rBL0JaSZwEkcu0u2e/0QXAjgt5HC2qAin9U1tTSVunmU0zo21N1bDMG/js6Mztp92WtPwXfv16o7FbzWVrnkFwZFFG3dJNIfVYxv4zj4D/gEoNZr6WNlkp43yNa+W50LY2kgF585idgDxOAT8wKpFK2q1VslS7Uuo4DNc2sPmlBE4OZQxnu1hJAdIR6z/gMAc86HXFrrKq30wirIpLg2OSm6kQw9kjXuY7gnAIjf3545HKDY6re2LTdzkdO+DZTPc2VkxiLXAZbhwII5x489lEWbXMtJT2y3Zp6gSQ0bXVk1c57upPFI4l+c9nxnPPZwx7F6TP0uk7zjZ0gMu342gDnJysEEdBUUzJqeOnkgmaHtexoLXtIyD7wggdJamrKe2xtkdDVuFmiu9XUVNwkeRuY4ODW7XEcxgkDgFxwOQF3LRr2qut4gtdNRUXXfNPE9z6otA6QiduADSTlspAHtaVa0Zo5oY6mi6L4pGAsliAIc085BHcFco6anjcHRwRMcOxawAhBBwa9qbja4pHW2OmbWywwxyvq9rYhK2QkvLfSaW9PGeMlwxjCp9E1MlZo6x1M8zp5pbfA6SVz9xc8sG4k+JznPvWxqzBTwHdSulbJKxrmRRbiS5wG4j2DOSfAAnwXN81NS9KN74oeo/pxNJDdzsE4A8TgE/AoM6JlEBERAREQEREBERAREQEREBERAREQEREBTtZLU6cq5a175aiyzPL6gOJc+hceS8E8mI+I/E7j0chtEiCB1lou5Xy7UN/st9LKmkkbNBBIxgjcByGiRjd2OXetvHpuxgE5vRnAz3XmjYdV6e1vS9C3ynSZlfEKeik6zYQ8jDyzAc1oIadoyG+ntOCAvTEEb5SK+O2DTtbLHNK2G8MPTgYXveTBMA1rR3JJAHzruWGy1lTcG6g1I1puRaW0tI126O3xnu1p7OkI9Z/j2HA5+az/CGlfppn9CdU6DFU9XzeTzdrHS7TtEji1pPvIB/goWPQBbZrHRmnt3XoXx+dSkud5wxkT4x3H+45208Z48Vfog88pdAVxfH5/XU8uaVkMkxa57/RpX05YM92OLhKckekMYPrJR+T2oirrTLLNRdGkjp2StZEe0bZmva0diJOqC7tnByDlehog8+s3k/kod4lbay5toZQwyspzkTM3gTOb2JcH8854xnkrXv8m90lMwfUUDWltX0CM5hMzIw3aGsa0bHRlwwBy8kAEZPqKIIKbRdwkuddXB1vzU1tPVta8Oc5jo5WvdiQtLgCGMbt5A5I2j0Vxo9AzQysmldb3mK6CsYySAyEtLJA9rnn0nelIXgOyRgDceCL9EHnNP5PKyKOljlqKOdsNVTSSb2OzO2J0xc93HrvEoBzn1eSc4HoUEMdPDHDAxscUbQxjGjAaAMABZEQEREBERAREQEREBERAREQEREBERAREQEREBERBHeUearpxp2a30rauqjvDHR05fs6mIJstDjwCRnGeM4VDYrzR323sraF7i0kskjkbtkhePWY9vdrgeCP8AhdbUFqnuVVZZYHRhtDcW1Mu8kZYIpGYHHfLx7PFabV0LNPVX+JrbV0lJVPIjqqWqqGwxXFoBIblxAEoAO13uweOwWSKH8m+vYNZzXdjMRmmnBp43Da8wEAAkZPOQ7OCe47cK4QEREBERAREQEREBSFy1vTUPlCt2l3OixU07nSPzlzZTzG32DIDvaTub28a9R15tVvl8odjkkoad0ktNVyyPMQ3Oew02xxPfIwMHwQWKIujd7tRWenZPXyljZJBFG1jHPfK85w1rWglzjg8AeCDvIsFFVwV1KyppZOpC/O12COxwQQeQQQRgrOgIiICIiAiIgIiICIiAiIgIiICIiAurcbfRXSkfSXGlhqqd/rRTMDmn4FdpEHmkmj7XobVNnvGnhLA2uqxQVFI5++MtkDjuaTkggtHjz245z6WpXXf37TX05T/yyKpHZB9REQEREGiuV1r6e+UtHBb5pYJI5CXNkiG/AZyMuBGMlaWkq66mudbaqqrrXmgqXV5mcRmSk2ZYzOMHL9zff03EnPCtlwEEIndOImdZzAx0m0bi0EkAnvjJPHvKCDp/KQ6ajbUC0gEt3FvnXYGjNUznZ4tBafYcY3DtvdKahqb7U14mp6eCGExdENmLpCHwxS+kNoHHVHIPux4nnb/8LXKN9toIbZPED1jTsgZsdzt3gYw7tjcM/OtxTUNJSHNLSwQksazMcYb6LfVHA7DJwPBB2FNXX5f6e/Qq/wDjTqlU1dfl/p79Cr/406ClU9b2tu2pau4vYTDbs0VNkkgvIBlePDxazI59F4zzhbK/XFtptFVXOY6QxM9CNjS4yPPDWgDxLiB8Vx0/bjarRT0j3B84buqJQD91mcd0j+f9Ti4/FB0LGTR6ivdtLiInOjrYGYw1okBDw3nn7oxzj4Zk96oFO3praDUtnuoZxNvt87w3OGv9KMkgHgPYG+A+6cqiQEREBERAREQEREBERAREQEREBERAREQR/lIpIa6GwUlS1zoZr1Ax4a9zCRtk7FpBHwKzjyfacx/21X+8qn6xfNd/fdNfTlP/ACyKqHZBLfa+05+TVf7yqfrE+19pz8mq/wB5VP1iqUQS32vtOfk1X+8qn6xPtfac/Jqv95VP1iqUQS32vtOfk1X+8qn6xcX+TzTT2OY6lq8OGD/1Gp+sVWiCYsOk32yqopqu6S1jbbTvpaBhhZGIonBgw4j13YjaM8DvwqdEQFNXX5f6e/Qq/wDjTqlUTr110pLzZ7ja6SplDIKqnkmp6czugMhhId0x6xwx2M4GcZPgQ2k8jb3qRlHH1DR2pwmqHAeg+oI+5sz47Rl5HgemVRKV05XxUtu6Nt0/e2xte50j6mBscksjjuc929wLiSck47/NhbT7L1P/AIO5/wDx+sQdi925t1tc9E6QxukAMcoaHGORpDmPAPctcGn4LDp+5vuNI5tXEILhTO6VZADkMkwDxzy0ghzT4gjODkDX1WrhSzuhl0/qAvbjJioDI3tnhzSQfgVprpfKatnbWU1l1TRXFjNjKqC1vyW84a9p4e3JJw4cZJGDygvUXnN78o1VYrC6sqLNcppopRvfUW6SkicwuxjcS7DsEc9ifAdlU6R1EdS20VhtdfbyMBzKyLZl3Odp/GAx3wO/z4DeoiICIiAiIgIiICIiAiIgIiICjtW0rLjq7TlvqZaltLLFWOkZBUyQ7i1se3JY4HjJ/arFSt8+X+l/zFd/LEg5S6A09MWGaKvk6bw9m+61R2uHYj7pweTytNrbTtDY9NVVytktyhq6d0TopDdKl+09Ro9V0hB4J7hegqV8p/yHuX6r+qxBUhfVxeXCNxjAc/B2hxwCfnwVKWXWRuFbRU01HDGaueop2iGq6r43wl+4vbtbhp6Zwcnu3jngK1FrRqCzGmfUi7UJgjcGPkFQ3a1xGQCc+zn5uVgptR297p/OayhhayrdTRO88Y7qEBp8D6LvSxtPI49oQblFp6TVNiq6ZlRFdKURvmfCwySBm57XbSAD78ftHtC7lFdbdcJZIqGvpaiSL74yGZryzkjkA8cgj4IO4iIgJ3REDstbfrxBZqSOad0IdLK2KITTCJpceTlx4AADj8OMnAWyXRuttbcWRA1FRTvicXMkgcGuGWlp5IPg489x3CD7Zq5t0tsFa1rAJQT6DtzTgkZB8QcZB9mF3MD2BcKeGOmgjggY1kUbQxjGjAaAMAD4LIgxTU8M4YJoY5Ax4e3e0Ha4diM9iPasqIgIiICIiAiIgIiICIiAiIgIiIClb58v9L/mK7+WJVSlb58v9L/mK7+WJBVKV8p/yHuX6r+qxVSlfKf8h7l+q/qsQVDw4xuDHBriDhxGcH5lL2vRwts9PUQ15FRFJP1JBTtBnimeZHxu9weSWnu34nNSFOatrKuCusdNTRySRVFVJ1WMdsMhjhkkYzceAHPY3v3x7MoNa3yd0jLQ2girZI3sdDtqmxjrNETXNjIeTkPG7hwIHGNuC4HO/Q7H3Hz37JTNk+yLq4OZG1sjS4RtLA/uGlsYaR2IJyPVx1fKFXznSVY6qppaCaKWDoSGobmSTqDdsLXZwGh3cAkE8DBWgu9ZVS3C7yGqqTK6WrI2yu2fY/zLMbm4O3b1tuHDncTz3QU9ZoGnqqR1I65VIgf5yxzdrM9KeVssjQcd9zRhxzxnhb3T9nFmgqo+uZzUVc1UXFgbgyO3EceGSfhj2KMs9/qKqxW2VtUBXUlRQQea89UxyGNj3SekRI1zXl4IAxgZO5px6OgIiICIiAiIgIiICIiAiIgIiICIiAiIgIiICIiAiIgKVvny+0v+Yrv5YlVLV3vT1nvwhF5t1PWCHJj6zc7c4zj58D9iDZ5+f9ilvKfzoe5d/wDK8P8AdYtFf9D6Xp9Qaap4LHRMiqauZkzGs4kaKeVwB/8AYA/BUDPJ7pBj2vZp6gDmnIPT7FBTBYqmlgqmNZURtkDHtkbn8VzTkEewgrMiAmERBhmpYJ5YZZo2vfA4viLudjiCMge3BIz7CfaVmREBERAREQEREBERAREQEREBERAREQEREBERAREQEREBYqmeOlp5aiYkRxML3kNLiABk8Dk/BZUQecX7W2nqm/6cqYLhvhpKqZ87hBL6DXU8jQT6P+pwHxVhZNS2i/SSx2qr67ogHPHTe3APb1gF1L9UXWkrIjFe7PQ09RI2GnjrKN73vkI9UOEzQSecABUIQfUREBERAREQEREBERAREQEREBERAREQEREBERAREQEREBERAREQEREAoiICIiAiIgIiICIiAiIgIiICIiAiIgIiICIiAiIgIiIP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029200" y="4495800"/>
            <a:ext cx="11430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914400"/>
            <a:ext cx="4800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Int</a:t>
            </a:r>
            <a:r>
              <a:rPr lang="en-US" dirty="0" smtClean="0"/>
              <a:t>[]  </a:t>
            </a:r>
            <a:r>
              <a:rPr lang="en-US" dirty="0" err="1" smtClean="0"/>
              <a:t>dataX</a:t>
            </a:r>
            <a:r>
              <a:rPr lang="en-US" dirty="0" smtClean="0"/>
              <a:t>;</a:t>
            </a:r>
          </a:p>
          <a:p>
            <a:endParaRPr lang="fr-FR" dirty="0" smtClean="0"/>
          </a:p>
          <a:p>
            <a:endParaRPr lang="en-US" dirty="0" smtClean="0"/>
          </a:p>
          <a:p>
            <a:endParaRPr lang="fr-FR" dirty="0" smtClean="0"/>
          </a:p>
          <a:p>
            <a:endParaRPr lang="en-US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752600"/>
            <a:ext cx="7934325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Rappel processing  : shapes </a:t>
            </a:r>
            <a:endParaRPr lang="en-US" dirty="0" smtClean="0"/>
          </a:p>
        </p:txBody>
      </p:sp>
      <p:pic>
        <p:nvPicPr>
          <p:cNvPr id="38914" name="Picture 2" descr="http://processing.org/tutorials/drawing/imgs/1.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609600"/>
            <a:ext cx="8001000" cy="2133600"/>
          </a:xfrm>
          <a:prstGeom prst="rect">
            <a:avLst/>
          </a:prstGeom>
          <a:noFill/>
        </p:spPr>
      </p:pic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762000" y="4114800"/>
            <a:ext cx="37338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i="1" dirty="0" smtClean="0"/>
              <a:t>point(</a:t>
            </a:r>
            <a:r>
              <a:rPr lang="en-US" sz="2800" b="1" i="1" dirty="0" err="1" smtClean="0"/>
              <a:t>x,y</a:t>
            </a:r>
            <a:r>
              <a:rPr lang="en-US" sz="2800" b="1" i="1" dirty="0" smtClean="0"/>
              <a:t> ) ;</a:t>
            </a:r>
          </a:p>
          <a:p>
            <a:r>
              <a:rPr lang="fr-FR" sz="2800" b="1" i="1" dirty="0" smtClean="0"/>
              <a:t>=&gt; 1 point = 1 pixel = très petit </a:t>
            </a:r>
            <a:endParaRPr lang="en-US" sz="2800" b="1" i="1" dirty="0" smtClean="0"/>
          </a:p>
        </p:txBody>
      </p:sp>
      <p:cxnSp>
        <p:nvCxnSpPr>
          <p:cNvPr id="12" name="Straight Arrow Connector 11"/>
          <p:cNvCxnSpPr/>
          <p:nvPr/>
        </p:nvCxnSpPr>
        <p:spPr>
          <a:xfrm rot="5400000" flipH="1" flipV="1">
            <a:off x="1104900" y="2628900"/>
            <a:ext cx="1447800" cy="1371600"/>
          </a:xfrm>
          <a:prstGeom prst="straightConnector1">
            <a:avLst/>
          </a:prstGeom>
          <a:ln w="349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 flipH="1">
            <a:off x="1905000" y="990600"/>
            <a:ext cx="1295400" cy="16764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http://arduino.cc/en/uploads/Tutorial/graph-circuit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43000"/>
            <a:ext cx="5143066" cy="4648200"/>
          </a:xfrm>
          <a:prstGeom prst="rect">
            <a:avLst/>
          </a:prstGeom>
          <a:noFill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81000" y="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Arduino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Potentiometer – Ex 1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mesurer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tension et R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7650" name="AutoShape 2" descr="data:image/jpeg;base64,/9j/4AAQSkZJRgABAQAAAQABAAD/2wCEAAkGBg8GEBUIBxQREg8RGBoVFRgVFhoUGBUSGhYXIBcTFRgXISsqHBsjHRkWIDIgIzMpOCwtGCAyQTwqNScrOCkBCQoKDgwOGg8PGiskHiUuMiwsNTUtLDEyLy81Ki0qMCwpKTUyLDUqNCwyNS80LSwvKSw1LTUqMi8pLCwwLzUqKf/AABEIAKcBLgMBIgACEQEDEQH/xAAbAAEBAAMBAQEAAAAAAAAAAAAABgEEBQMCB//EAD4QAAEDAwICBgULBAEFAAAAAAEAAgMEBRESIQYxExdBUVTRFiJhgaIUMjVTcXKSlLLS0wcVI0KxJFJigpH/xAAYAQEBAQEBAAAAAAAAAAAAAAAAAQIDBP/EAC4RAAIBAgIJBAICAwAAAAAAAAABAgMRITEEEhMUQWFxkfBRUsHRobEigQUVQv/aAAwDAQACEQMRAD8A/cUREAREQBEUrxo4dLSskbO9jnSamQkh7gGZGMEcjv8AYCu1CltZ6t/X8K530ejtqihe2f4TfL9lUij7fWT2ZrtLJQyeWOOmjqH5c0uadbnnJIbtnHs9qzf75VQU9RTPLGVETWP1x6sOie7GWZ3a4EY3yu+5yc9WLXD4/Tdmer/XzdRRi1ZtY9bLLHJuz5leilrjxVJb3/InGASRsa6QuEml7nZwyMNBI2HN3eNjuvVvEVRXyCK3MiAdTtn/AMurIJcQWEN58sdnvWdzq21uBjcK1lJrDO5SIpOK81FzqKKWnLWRTRue5h1HcY15xz2Pq+/K+6G9vYwU9IxnTTVE0bNTn6QGElz3EknkPmjHPsVehzS5/rF59mWWgVEuf6xknfpZlSil6niiem/6VzIjUMnhhdgu0ObKCWuaebT7DnHtXnU8T1dG2eSZkBFI9okwX+u1+nAYDyIDuZyi0Oq/Tv0t3uu4X+PrPK2PNcbW73XcrEUpcuNPkkskcIjLYDpLXa+kkIALtBa3DcZwM8yOxfP99mo6irqp3NfTwxxvaz1gcODiwN7ASfnE+zuRaFVtdrhdc8UvlFX+Prat2rYXXPFK35RWopah4udPrjf0T3CJ8rTGJA0Foz0b9YGftHPB2C7FhrJrhAyrrBGDI1rmhmdmloO+rtz/APPaudTRp0leRxq6JUopueB0UUrbbZ6RRuuNbLUMkc+QN0SFgha17mhrWjbOBuTzytv+6TaorZbnRTS9F0rpX50OYHBoIDOZcc9uy1LRrNxTxWfL+/ORuWiWbjGV2s+CX98fLI76KYbxPPVPgpqVkQkkM8cgeXEMkhA3aRzG+eXdyWI+J6ibooY2RdK6eSnfkuDdUYPrNPPHbg5V3Ory79fpl3Cty7rn9MqEUtLxc+kjc2qbGJ2zmDPrdHs0O6QgAuxj/XvX1TcWvqmCKFsbp3SiFpGtsZ1MLuk9YasAAjT3jmm51rXth5iP9fXtrWw8xKdFL3+sroKca+ijf00bdTC4h7HOHIc277Ed2V9VN7/tMtTNUtBdDDE46S4anuJGkAkgDV24zvvlFospK6d+nVL5EdCnKN4tN8LdUvkpkU7VX6ptWqO4th1uilliMZcRqibkxvB+0esMZ9iUN/qHSU7KxkWmriL2CMu1Nc1jXEO1bb6uzl7VN1qW1sLdc+nZ9jO5VdXWVrdc7Xbt0s+xRIp7h/iKS6SGGr6FjsZ6P12ysOfmua8DV94KhXKrSlSlqyzONajOjLUnmERFyOIREQBERAEREAREQBERAFqVVtZVyRVUmrVAXFuDtlzdJz7ltorGTi7o1GTi7rzgatwt0dzZ0NQDgEOaWktc145Oa4ciFpjhqB0ctPOZJDOAJHvdl7gPm79mOwALrItxqzirJnSNepBWjJpZ+ecDlz8PsmLZGyTskDQxz2SaXSNbnHSbYJ3O+AdyvaO0RxSmrBeXmMQnLs+oCTk53Lt+a3kVdabVrh16jVrnKg4bhpug6IyA0oIYdW5a7m1+24OB3J6Nw9H0AMg/yOma4Ow9kjiclpH2kYOfeuqiu3qe5+XfyzW81c9Z+Xfy+5yBwzBpa1xkLhKycvc7L3yM+brJHLG2Bj3L6quG4axs8UhfiqLS/BGxaBjTttyHeuqibepe+s/MfhDeat76z8afwuxzKiwsmkNRG+eMvILxHIWNeQAASO/AAyMZwvqWxQzSSVEmo9Mzo5G59V7RnBI7wCRnPauiim2n68jO3qe5+nn47HMgsTYWvjfLUPa9pZh8hcGtIxttz9pyVuUVI2giZSxZ0xtDBnc4aMDK90UlUlLNmZ1Zzwkzi1fCdPVudJmZjZCXSMjkcxkjjzLmjtPswtiqsEM+gwl8Lom6GOidoIj29TuLdhsV0kWtvUw/k8DpvNbD+TwOZDw9BTuhlh1A0/Sad85MgGtzydyTzyvmLhuGF4maX5bK+cbjGuQYcOXL2Lqom3qe5+X+33JvNX3Py/2+5y38OQvD8mQGSTptQdhzJNOMsI5bfbzKy6wRyx/J53zPIcHte6Ql7XgbOaRy7dgO0rpom3qeo3ir7mcl3DcUkTqWR0ri9weXufl+tuNLgTsMYGwGF6vsUMrpJJ9T+mY2N4cdi1uccu3fmuiim2qevmH0uw3ir7n5b6XY5DOGYgHiV00hex0QdI/UWRuGC1meX2nJ2Xr/AGCEmBx1H5Mx0bN+bXMDTq23OAOWF0kVdeo+PlrB6TVf/T8Vv0cui4diontn1SvMYLYxI8vEbSACGZ9gA3yuoiLE5ym7ydzFSpKo7zdwiIsHMIiIAiIgCIiAIiIAiIgCIiAIiIAiIgCIiAIiIAiIgCIiAIiIAiIgCIiAIiIAiIgCIiAIiIAiIgCIiAIiIAiIgCIiA8qmobSMdPLnSxpccAk4AycAcz7Apyw8bx3iploSHDD8Rf4pG5boyekJ2ac5547FULWpbdHRvkngBDpnBzzknLg0AHB5bAcliSk2rPA9VGdGNOaqRbk1hjliuXmXMxcrg21xmqmbK9rcbRRvmfucbMjBJ9wXG9O6f6i5fkKr+NUaLZ5Sc9O6f6i5fkKr+NPTun+ouX5Cq/jVGiAnPTun+ouX5Cq/jT07p/qLl+Qqv41RogJz07p/qLl+Qqv409O6f6i5fkKr+NUaICc9O6f6i5fkKr+NPTun+ouX5Cq/jVGiAnPTun+ouX5Cq/jW5ZOJ6e/ukgpBM2SDR0jZYZIHAPDtB0yNBwdJXXUpYfpe5fco/wBE6Aq0REAREQBERAEREAREQBERAEREAREQBERAEREAREQBERAEREAREQBERAEREAREQBERAFKWH6XuX3KP9E6q1I8PzNfeLkxhBIZSZH2Mmz/yEBXIiIAiIgCIiAIiIAiIgCIiAIiIAiIgCIiAIiIAiLQkvcMO8hIGsx8v9xz93tUbSzOVStTpK85JdTfReIqmmQ0wzrDQ73E45r2VNxkpZMIiIaCIiAIiIAiIgCIiAIiICN4/4WuHEJjkstQ1kbMiSB75Yo5t/wDaSncHDuxy7exalovtJwUwxXK3PtjP9pI4xPA7sDnzwAn3yBvP7cbnG9wvFI8NsUf/AEpZmSWKNtRUMfqOQyGSRgIxjf1uZ2XKs1JZb7Lou1RLWVgwTFcHOjc12OTaR4Y0e5p+3fcC+oK+K6Rtq6B7JYn7tewhzSM42I9oI9y2F5QQR0TBFTtbHG3kGgNaB7ANgp6t/qDRwuNPbOlrpm82UjDPpP8A5vb6jP8A2cEBTIvGkmdPGyWdjo3uaC5hIJY4gEsJbsSDtkdy9coDKLGUygMosZTKAyixlMoDKLGV41tW2gjdUzfNY0uOOZDQSQM9uyFScnZHui1rdXsucTKuDOmRrXgHGQHAEAgcjutlRO5ZRcW08wiKbrOJqmWeSjsNL8o+TkNle6UQtDyAejZkHU4AjPdlbjFyyEYuWRSIpil42FY6mhZE5r55pIJWvOHQyxMLnN2BDuQ322IK2K7iGdlTLa7dCyWWKGOZuqTow7XIWlpOk4wATnt5K7OV7GtlK9vPQ76KU4Z4orr9K5k1LFHDFJJDK8T6y2SMbgN0jUNWBn2qrUlFxdmScHB2YUw2ETvEUgy11TMD9haVTouUo6x4NK0VaRq3eXLPFP4ODaHP+UuinzqjjDCf+7Dzpd72kLvIisVZWN6Lo+whqXvi3598QiItHpCIiAIiIAiIgCIiAIiICM4w4+fw7O22xQtaJG5FTUudDStceTTIxjsnvB08xvuteTgw8cxtm4nrI6qnOHNjpGMjgyO6U6pHb9oc3/nPVu/HNNR1DrLSxz1dYMaoYY86WubkGR8hawNII7VM+gFZdZRXUrKeynIJ+SPe+Z4zu2QRlkW/ta/zAt6nhekq6P8AsFRGXUmlrNBe8nQ0gtGvVq2IHb2KFq/6MsoSZLKYZm7f4awPLdsABs0Ba5uwx6wev0mjhdTRshme6RzWhrnuABeQAC8hoAyee3evZAR9J/TC1vjY6ro4mSloL2tkkcGvwNTWu1DIByM4GV7dV1n8Kz8cn7lVIgJXqus/hWfjk/cnVdZ/Cs/HJ+5VSICV6rrP4Vn45P3J1XWfwrPxyfuVUiAleq6z+FZ+OT9ydV1n8Kz8cn7lVIgJ2g/p7a7XK2so6ZjZYzqacvdh3eA5xGVv3+wQ8QxGnq2tcQHaCcnQ8tIDsAjkumijSaszdOpKnJTg7NHJ4c4bh4biENK1oeWsEjgCOke1uNRBJxkkn3rrIiRioqyLVqzqzc5u7YUiKeu4anqHWymbVwVUnTDErYnxyOa0PDtexadIII5bquRbjKxIz1eFyDHC1bRMjurGRy1jaqSrkiD9DSJY9BjY93a1obue4+/rcP0VVU1c17usIpy+OOFkfSNldpa57nOcW7DJcAAO5UyLbqto26zas0T/AAhbJrYKoVjdPS1k8rNwdUT3DS7YnGe47qgRFiUtZ3ZzlJyd2ERFkyEREAREQBERAEREAREQBERAEREByr1wrQ8Q/SsEUpHJxbh7fuvGHN5DkQuJwjC+3V9damzTyU8Dad0bZpDMWGVspcA9/rY9VoAJKsFKWH6XuX3KP9E6Aq0REAREQBERAEREAREQBERAEREAREQBERAEREAREQBERAERMoAiLGUBlFjKZQGUWMplAZRYymUBlFjKZQGVKWH6XuX3KP8AROqrKlbF9L3L7lH+idAVaLGUygMosZTKAyixlMoDKLGUygMosZTKAyixlZQBEyiAIiIAiIgCIiAIiIAiIgNa422K7ROo69gkifjU08jggjl7QD7lzLdwRbrTK2soKeOOVmdLhnIyCDjfuJXcRdY16kIuEZNJ5q7t2JZGpdbTBe4jRXJjZYnYJa7kSCCOXtAXA6rrN4OH4vNVSLkUleq6zeDh+LzTqus3g4fi81VIgJXqus3g4fi806rrN4OH4vNVSICV6rrN4OH4vNOq6zeDh+LzVUiAleq6zeDh+LzTqus3g4fi81VIgJXqus3g4fi806rbLz+RwfF5qqRASvVdZvBw/F5p1XWbwcPxeaqkQEr1XWbwcPxeadV1m8HD8XmqpEBK9V1m8HD8XmnVdZvBw/F5qqRASvVdZvBw/F5p1XWbwcPxeaqkQEr1XWbwcPxeadV1m8HD8XmqpEBOUX9OrTb5G1dJSxMkjcHMcM5a4HYjddm5WyG7xGjr2CSJ2NTTyOCCOXtAPuW0isZOLusGDh23gm3WiVtZQU8ccrM6XDORkEHme4ke9dxEW6lWdR3nJt83ciVsgiIuZQiIgCIiAIiIAiIgCIiAIiIAiIgCIiAIiIAiIgCIiAIiIAiIgCIiAIiIAiIgCIiAIiIAiIgCIiAIiID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52" name="AutoShape 4" descr="data:image/jpeg;base64,/9j/4AAQSkZJRgABAQAAAQABAAD/2wCEAAkGBg8GEBUIBxQREg8RGBoVFRgVFhoUGBUSGhYXIBcTFRgXISsqHBsjHRkWIDIgIzMpOCwtGCAyQTwqNScrOCkBCQoKDgwOGg8PGiskHiUuMiwsNTUtLDEyLy81Ki0qMCwpKTUyLDUqNCwyNS80LSwvKSw1LTUqMi8pLCwwLzUqKf/AABEIAKcBLgMBIgACEQEDEQH/xAAbAAEBAAMBAQEAAAAAAAAAAAAABgEEBQMCB//EAD4QAAEDAwICBgULBAEFAAAAAAEAAgMEBRESIQYxExdBUVTRFiJhgaIUMjVTcXKSlLLS0wcVI0KxJFJigpH/xAAYAQEBAQEBAAAAAAAAAAAAAAAAAQIDBP/EAC4RAAIBAgIJBAICAwAAAAAAAAABAgMRITEEEhMUQWFxkfBRUsHRobEigQUVQv/aAAwDAQACEQMRAD8A/cUREAREQBEUrxo4dLSskbO9jnSamQkh7gGZGMEcjv8AYCu1CltZ6t/X8K530ejtqihe2f4TfL9lUij7fWT2ZrtLJQyeWOOmjqH5c0uadbnnJIbtnHs9qzf75VQU9RTPLGVETWP1x6sOie7GWZ3a4EY3yu+5yc9WLXD4/Tdmer/XzdRRi1ZtY9bLLHJuz5leilrjxVJb3/InGASRsa6QuEml7nZwyMNBI2HN3eNjuvVvEVRXyCK3MiAdTtn/AMurIJcQWEN58sdnvWdzq21uBjcK1lJrDO5SIpOK81FzqKKWnLWRTRue5h1HcY15xz2Pq+/K+6G9vYwU9IxnTTVE0bNTn6QGElz3EknkPmjHPsVehzS5/rF59mWWgVEuf6xknfpZlSil6niiem/6VzIjUMnhhdgu0ObKCWuaebT7DnHtXnU8T1dG2eSZkBFI9okwX+u1+nAYDyIDuZyi0Oq/Tv0t3uu4X+PrPK2PNcbW73XcrEUpcuNPkkskcIjLYDpLXa+kkIALtBa3DcZwM8yOxfP99mo6irqp3NfTwxxvaz1gcODiwN7ASfnE+zuRaFVtdrhdc8UvlFX+Prat2rYXXPFK35RWopah4udPrjf0T3CJ8rTGJA0Foz0b9YGftHPB2C7FhrJrhAyrrBGDI1rmhmdmloO+rtz/APPaudTRp0leRxq6JUopueB0UUrbbZ6RRuuNbLUMkc+QN0SFgha17mhrWjbOBuTzytv+6TaorZbnRTS9F0rpX50OYHBoIDOZcc9uy1LRrNxTxWfL+/ORuWiWbjGV2s+CX98fLI76KYbxPPVPgpqVkQkkM8cgeXEMkhA3aRzG+eXdyWI+J6ibooY2RdK6eSnfkuDdUYPrNPPHbg5V3Ory79fpl3Cty7rn9MqEUtLxc+kjc2qbGJ2zmDPrdHs0O6QgAuxj/XvX1TcWvqmCKFsbp3SiFpGtsZ1MLuk9YasAAjT3jmm51rXth5iP9fXtrWw8xKdFL3+sroKca+ijf00bdTC4h7HOHIc277Ed2V9VN7/tMtTNUtBdDDE46S4anuJGkAkgDV24zvvlFospK6d+nVL5EdCnKN4tN8LdUvkpkU7VX6ptWqO4th1uilliMZcRqibkxvB+0esMZ9iUN/qHSU7KxkWmriL2CMu1Nc1jXEO1bb6uzl7VN1qW1sLdc+nZ9jO5VdXWVrdc7Xbt0s+xRIp7h/iKS6SGGr6FjsZ6P12ysOfmua8DV94KhXKrSlSlqyzONajOjLUnmERFyOIREQBERAEREAREQBERAFqVVtZVyRVUmrVAXFuDtlzdJz7ltorGTi7o1GTi7rzgatwt0dzZ0NQDgEOaWktc145Oa4ciFpjhqB0ctPOZJDOAJHvdl7gPm79mOwALrItxqzirJnSNepBWjJpZ+ecDlz8PsmLZGyTskDQxz2SaXSNbnHSbYJ3O+AdyvaO0RxSmrBeXmMQnLs+oCTk53Lt+a3kVdabVrh16jVrnKg4bhpug6IyA0oIYdW5a7m1+24OB3J6Nw9H0AMg/yOma4Ow9kjiclpH2kYOfeuqiu3qe5+XfyzW81c9Z+Xfy+5yBwzBpa1xkLhKycvc7L3yM+brJHLG2Bj3L6quG4axs8UhfiqLS/BGxaBjTttyHeuqibepe+s/MfhDeat76z8afwuxzKiwsmkNRG+eMvILxHIWNeQAASO/AAyMZwvqWxQzSSVEmo9Mzo5G59V7RnBI7wCRnPauiim2n68jO3qe5+nn47HMgsTYWvjfLUPa9pZh8hcGtIxttz9pyVuUVI2giZSxZ0xtDBnc4aMDK90UlUlLNmZ1Zzwkzi1fCdPVudJmZjZCXSMjkcxkjjzLmjtPswtiqsEM+gwl8Lom6GOidoIj29TuLdhsV0kWtvUw/k8DpvNbD+TwOZDw9BTuhlh1A0/Sad85MgGtzydyTzyvmLhuGF4maX5bK+cbjGuQYcOXL2Lqom3qe5+X+33JvNX3Py/2+5y38OQvD8mQGSTptQdhzJNOMsI5bfbzKy6wRyx/J53zPIcHte6Ql7XgbOaRy7dgO0rpom3qeo3ir7mcl3DcUkTqWR0ri9weXufl+tuNLgTsMYGwGF6vsUMrpJJ9T+mY2N4cdi1uccu3fmuiim2qevmH0uw3ir7n5b6XY5DOGYgHiV00hex0QdI/UWRuGC1meX2nJ2Xr/AGCEmBx1H5Mx0bN+bXMDTq23OAOWF0kVdeo+PlrB6TVf/T8Vv0cui4diontn1SvMYLYxI8vEbSACGZ9gA3yuoiLE5ym7ydzFSpKo7zdwiIsHMIiIAiIgCIiAIiIAiIgCIiAIiIAiIgCIiAIiIAiIgCIiAIiIAiIgCIiAIiIAiIgCIiAIiIAiIgCIiAIiIAiIgCIiA8qmobSMdPLnSxpccAk4AycAcz7Apyw8bx3iploSHDD8Rf4pG5boyekJ2ac5547FULWpbdHRvkngBDpnBzzknLg0AHB5bAcliSk2rPA9VGdGNOaqRbk1hjliuXmXMxcrg21xmqmbK9rcbRRvmfucbMjBJ9wXG9O6f6i5fkKr+NUaLZ5Sc9O6f6i5fkKr+NPTun+ouX5Cq/jVGiAnPTun+ouX5Cq/jT07p/qLl+Qqv41RogJz07p/qLl+Qqv409O6f6i5fkKr+NUaICc9O6f6i5fkKr+NPTun+ouX5Cq/jVGiAnPTun+ouX5Cq/jW5ZOJ6e/ukgpBM2SDR0jZYZIHAPDtB0yNBwdJXXUpYfpe5fco/wBE6Aq0REAREQBERAEREAREQBERAEREAREQBERAEREAREQBERAEREAREQBERAEREAREQBERAFKWH6XuX3KP9E6q1I8PzNfeLkxhBIZSZH2Mmz/yEBXIiIAiIgCIiAIiIAiIgCIiAIiIAiIgCIiAIiIAiLQkvcMO8hIGsx8v9xz93tUbSzOVStTpK85JdTfReIqmmQ0wzrDQ73E45r2VNxkpZMIiIaCIiAIiIAiIgCIiAIiICN4/4WuHEJjkstQ1kbMiSB75Yo5t/wDaSncHDuxy7exalovtJwUwxXK3PtjP9pI4xPA7sDnzwAn3yBvP7cbnG9wvFI8NsUf/AEpZmSWKNtRUMfqOQyGSRgIxjf1uZ2XKs1JZb7Lou1RLWVgwTFcHOjc12OTaR4Y0e5p+3fcC+oK+K6Rtq6B7JYn7tewhzSM42I9oI9y2F5QQR0TBFTtbHG3kGgNaB7ANgp6t/qDRwuNPbOlrpm82UjDPpP8A5vb6jP8A2cEBTIvGkmdPGyWdjo3uaC5hIJY4gEsJbsSDtkdy9coDKLGUygMosZTKAyixlMoDKLGV41tW2gjdUzfNY0uOOZDQSQM9uyFScnZHui1rdXsucTKuDOmRrXgHGQHAEAgcjutlRO5ZRcW08wiKbrOJqmWeSjsNL8o+TkNle6UQtDyAejZkHU4AjPdlbjFyyEYuWRSIpil42FY6mhZE5r55pIJWvOHQyxMLnN2BDuQ322IK2K7iGdlTLa7dCyWWKGOZuqTow7XIWlpOk4wATnt5K7OV7GtlK9vPQ76KU4Z4orr9K5k1LFHDFJJDK8T6y2SMbgN0jUNWBn2qrUlFxdmScHB2YUw2ETvEUgy11TMD9haVTouUo6x4NK0VaRq3eXLPFP4ODaHP+UuinzqjjDCf+7Dzpd72kLvIisVZWN6Lo+whqXvi3598QiItHpCIiAIiIAiIgCIiAIiICM4w4+fw7O22xQtaJG5FTUudDStceTTIxjsnvB08xvuteTgw8cxtm4nrI6qnOHNjpGMjgyO6U6pHb9oc3/nPVu/HNNR1DrLSxz1dYMaoYY86WubkGR8hawNII7VM+gFZdZRXUrKeynIJ+SPe+Z4zu2QRlkW/ta/zAt6nhekq6P8AsFRGXUmlrNBe8nQ0gtGvVq2IHb2KFq/6MsoSZLKYZm7f4awPLdsABs0Ba5uwx6wev0mjhdTRshme6RzWhrnuABeQAC8hoAyee3evZAR9J/TC1vjY6ro4mSloL2tkkcGvwNTWu1DIByM4GV7dV1n8Kz8cn7lVIgJXqus/hWfjk/cnVdZ/Cs/HJ+5VSICV6rrP4Vn45P3J1XWfwrPxyfuVUiAleq6z+FZ+OT9ydV1n8Kz8cn7lVIgJ2g/p7a7XK2so6ZjZYzqacvdh3eA5xGVv3+wQ8QxGnq2tcQHaCcnQ8tIDsAjkumijSaszdOpKnJTg7NHJ4c4bh4biENK1oeWsEjgCOke1uNRBJxkkn3rrIiRioqyLVqzqzc5u7YUiKeu4anqHWymbVwVUnTDErYnxyOa0PDtexadIII5bquRbjKxIz1eFyDHC1bRMjurGRy1jaqSrkiD9DSJY9BjY93a1obue4+/rcP0VVU1c17usIpy+OOFkfSNldpa57nOcW7DJcAAO5UyLbqto26zas0T/AAhbJrYKoVjdPS1k8rNwdUT3DS7YnGe47qgRFiUtZ3ZzlJyd2ERFkyEREAREQBERAEREAREQBERAEREByr1wrQ8Q/SsEUpHJxbh7fuvGHN5DkQuJwjC+3V9damzTyU8Dad0bZpDMWGVspcA9/rY9VoAJKsFKWH6XuX3KP9E6Aq0REAREQBERAEREAREQBERAEREAREQBERAEREAREQBERAERMoAiLGUBlFjKZQGUWMplAZRYymUBlFjKZQGVKWH6XuX3KP8AROqrKlbF9L3L7lH+idAVaLGUygMosZTKAyixlMoDKLGUygMosZTKAyixlZQBEyiAIiIAiIgCIiAIiIAiIgNa422K7ROo69gkifjU08jggjl7QD7lzLdwRbrTK2soKeOOVmdLhnIyCDjfuJXcRdY16kIuEZNJ5q7t2JZGpdbTBe4jRXJjZYnYJa7kSCCOXtAXA6rrN4OH4vNVSLkUleq6zeDh+LzTqus3g4fi81VIgJXqus3g4fi806rrN4OH4vNVSICV6rrN4OH4vNOq6zeDh+LzVUiAleq6zeDh+LzTqus3g4fi81VIgJXqus3g4fi806rbLz+RwfF5qqRASvVdZvBw/F5p1XWbwcPxeaqkQEr1XWbwcPxeadV1m8HD8XmqpEBK9V1m8HD8XmnVdZvBw/F5qqRASvVdZvBw/F5p1XWbwcPxeaqkQEr1XWbwcPxeadV1m8HD8XmqpEBOUX9OrTb5G1dJSxMkjcHMcM5a4HYjddm5WyG7xGjr2CSJ2NTTyOCCOXtAPuW0isZOLusGDh23gm3WiVtZQU8ccrM6XDORkEHme4ke9dxEW6lWdR3nJt83ciVsgiIuZQiIgCIiAIiIAiIgCIiAIiIAiIgCIiAIiIAiIgCIiAIiIAiIgCIiAIiIAiIgCIiAIiIAiIgCIiAIiID/2Q=="/>
          <p:cNvSpPr>
            <a:spLocks noChangeAspect="1" noChangeArrowheads="1"/>
          </p:cNvSpPr>
          <p:nvPr/>
        </p:nvSpPr>
        <p:spPr bwMode="auto">
          <a:xfrm>
            <a:off x="155575" y="-1698625"/>
            <a:ext cx="6419850" cy="35528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54" name="AutoShape 6" descr="data:image/jpeg;base64,/9j/4AAQSkZJRgABAQAAAQABAAD/2wCEAAkGBg8GEBUIBxQREg8RGBoVFRgVFhoUGBUSGhYXIBcTFRgXISsqHBsjHRkWIDIgIzMpOCwtGCAyQTwqNScrOCkBCQoKDgwOGg8PGiskHiUuMiwsNTUtLDEyLy81Ki0qMCwpKTUyLDUqNCwyNS80LSwvKSw1LTUqMi8pLCwwLzUqKf/AABEIAKcBLgMBIgACEQEDEQH/xAAbAAEBAAMBAQEAAAAAAAAAAAAABgEEBQMCB//EAD4QAAEDAwICBgULBAEFAAAAAAEAAgMEBRESIQYxExdBUVTRFiJhgaIUMjVTcXKSlLLS0wcVI0KxJFJigpH/xAAYAQEBAQEBAAAAAAAAAAAAAAAAAQIDBP/EAC4RAAIBAgIJBAICAwAAAAAAAAABAgMRITEEEhMUQWFxkfBRUsHRobEigQUVQv/aAAwDAQACEQMRAD8A/cUREAREQBEUrxo4dLSskbO9jnSamQkh7gGZGMEcjv8AYCu1CltZ6t/X8K530ejtqihe2f4TfL9lUij7fWT2ZrtLJQyeWOOmjqH5c0uadbnnJIbtnHs9qzf75VQU9RTPLGVETWP1x6sOie7GWZ3a4EY3yu+5yc9WLXD4/Tdmer/XzdRRi1ZtY9bLLHJuz5leilrjxVJb3/InGASRsa6QuEml7nZwyMNBI2HN3eNjuvVvEVRXyCK3MiAdTtn/AMurIJcQWEN58sdnvWdzq21uBjcK1lJrDO5SIpOK81FzqKKWnLWRTRue5h1HcY15xz2Pq+/K+6G9vYwU9IxnTTVE0bNTn6QGElz3EknkPmjHPsVehzS5/rF59mWWgVEuf6xknfpZlSil6niiem/6VzIjUMnhhdgu0ObKCWuaebT7DnHtXnU8T1dG2eSZkBFI9okwX+u1+nAYDyIDuZyi0Oq/Tv0t3uu4X+PrPK2PNcbW73XcrEUpcuNPkkskcIjLYDpLXa+kkIALtBa3DcZwM8yOxfP99mo6irqp3NfTwxxvaz1gcODiwN7ASfnE+zuRaFVtdrhdc8UvlFX+Prat2rYXXPFK35RWopah4udPrjf0T3CJ8rTGJA0Foz0b9YGftHPB2C7FhrJrhAyrrBGDI1rmhmdmloO+rtz/APPaudTRp0leRxq6JUopueB0UUrbbZ6RRuuNbLUMkc+QN0SFgha17mhrWjbOBuTzytv+6TaorZbnRTS9F0rpX50OYHBoIDOZcc9uy1LRrNxTxWfL+/ORuWiWbjGV2s+CX98fLI76KYbxPPVPgpqVkQkkM8cgeXEMkhA3aRzG+eXdyWI+J6ibooY2RdK6eSnfkuDdUYPrNPPHbg5V3Ory79fpl3Cty7rn9MqEUtLxc+kjc2qbGJ2zmDPrdHs0O6QgAuxj/XvX1TcWvqmCKFsbp3SiFpGtsZ1MLuk9YasAAjT3jmm51rXth5iP9fXtrWw8xKdFL3+sroKca+ijf00bdTC4h7HOHIc277Ed2V9VN7/tMtTNUtBdDDE46S4anuJGkAkgDV24zvvlFospK6d+nVL5EdCnKN4tN8LdUvkpkU7VX6ptWqO4th1uilliMZcRqibkxvB+0esMZ9iUN/qHSU7KxkWmriL2CMu1Nc1jXEO1bb6uzl7VN1qW1sLdc+nZ9jO5VdXWVrdc7Xbt0s+xRIp7h/iKS6SGGr6FjsZ6P12ysOfmua8DV94KhXKrSlSlqyzONajOjLUnmERFyOIREQBERAEREAREQBERAFqVVtZVyRVUmrVAXFuDtlzdJz7ltorGTi7o1GTi7rzgatwt0dzZ0NQDgEOaWktc145Oa4ciFpjhqB0ctPOZJDOAJHvdl7gPm79mOwALrItxqzirJnSNepBWjJpZ+ecDlz8PsmLZGyTskDQxz2SaXSNbnHSbYJ3O+AdyvaO0RxSmrBeXmMQnLs+oCTk53Lt+a3kVdabVrh16jVrnKg4bhpug6IyA0oIYdW5a7m1+24OB3J6Nw9H0AMg/yOma4Ow9kjiclpH2kYOfeuqiu3qe5+XfyzW81c9Z+Xfy+5yBwzBpa1xkLhKycvc7L3yM+brJHLG2Bj3L6quG4axs8UhfiqLS/BGxaBjTttyHeuqibepe+s/MfhDeat76z8afwuxzKiwsmkNRG+eMvILxHIWNeQAASO/AAyMZwvqWxQzSSVEmo9Mzo5G59V7RnBI7wCRnPauiim2n68jO3qe5+nn47HMgsTYWvjfLUPa9pZh8hcGtIxttz9pyVuUVI2giZSxZ0xtDBnc4aMDK90UlUlLNmZ1Zzwkzi1fCdPVudJmZjZCXSMjkcxkjjzLmjtPswtiqsEM+gwl8Lom6GOidoIj29TuLdhsV0kWtvUw/k8DpvNbD+TwOZDw9BTuhlh1A0/Sad85MgGtzydyTzyvmLhuGF4maX5bK+cbjGuQYcOXL2Lqom3qe5+X+33JvNX3Py/2+5y38OQvD8mQGSTptQdhzJNOMsI5bfbzKy6wRyx/J53zPIcHte6Ql7XgbOaRy7dgO0rpom3qeo3ir7mcl3DcUkTqWR0ri9weXufl+tuNLgTsMYGwGF6vsUMrpJJ9T+mY2N4cdi1uccu3fmuiim2qevmH0uw3ir7n5b6XY5DOGYgHiV00hex0QdI/UWRuGC1meX2nJ2Xr/AGCEmBx1H5Mx0bN+bXMDTq23OAOWF0kVdeo+PlrB6TVf/T8Vv0cui4diontn1SvMYLYxI8vEbSACGZ9gA3yuoiLE5ym7ydzFSpKo7zdwiIsHMIiIAiIgCIiAIiIAiIgCIiAIiIAiIgCIiAIiIAiIgCIiAIiIAiIgCIiAIiIAiIgCIiAIiIAiIgCIiAIiIAiIgCIiA8qmobSMdPLnSxpccAk4AycAcz7Apyw8bx3iploSHDD8Rf4pG5boyekJ2ac5547FULWpbdHRvkngBDpnBzzknLg0AHB5bAcliSk2rPA9VGdGNOaqRbk1hjliuXmXMxcrg21xmqmbK9rcbRRvmfucbMjBJ9wXG9O6f6i5fkKr+NUaLZ5Sc9O6f6i5fkKr+NPTun+ouX5Cq/jVGiAnPTun+ouX5Cq/jT07p/qLl+Qqv41RogJz07p/qLl+Qqv409O6f6i5fkKr+NUaICc9O6f6i5fkKr+NPTun+ouX5Cq/jVGiAnPTun+ouX5Cq/jW5ZOJ6e/ukgpBM2SDR0jZYZIHAPDtB0yNBwdJXXUpYfpe5fco/wBE6Aq0REAREQBERAEREAREQBERAEREAREQBERAEREAREQBERAEREAREQBERAEREAREQBERAFKWH6XuX3KP9E6q1I8PzNfeLkxhBIZSZH2Mmz/yEBXIiIAiIgCIiAIiIAiIgCIiAIiIAiIgCIiAIiIAiLQkvcMO8hIGsx8v9xz93tUbSzOVStTpK85JdTfReIqmmQ0wzrDQ73E45r2VNxkpZMIiIaCIiAIiIAiIgCIiAIiICN4/4WuHEJjkstQ1kbMiSB75Yo5t/wDaSncHDuxy7exalovtJwUwxXK3PtjP9pI4xPA7sDnzwAn3yBvP7cbnG9wvFI8NsUf/AEpZmSWKNtRUMfqOQyGSRgIxjf1uZ2XKs1JZb7Lou1RLWVgwTFcHOjc12OTaR4Y0e5p+3fcC+oK+K6Rtq6B7JYn7tewhzSM42I9oI9y2F5QQR0TBFTtbHG3kGgNaB7ANgp6t/qDRwuNPbOlrpm82UjDPpP8A5vb6jP8A2cEBTIvGkmdPGyWdjo3uaC5hIJY4gEsJbsSDtkdy9coDKLGUygMosZTKAyixlMoDKLGV41tW2gjdUzfNY0uOOZDQSQM9uyFScnZHui1rdXsucTKuDOmRrXgHGQHAEAgcjutlRO5ZRcW08wiKbrOJqmWeSjsNL8o+TkNle6UQtDyAejZkHU4AjPdlbjFyyEYuWRSIpil42FY6mhZE5r55pIJWvOHQyxMLnN2BDuQ322IK2K7iGdlTLa7dCyWWKGOZuqTow7XIWlpOk4wATnt5K7OV7GtlK9vPQ76KU4Z4orr9K5k1LFHDFJJDK8T6y2SMbgN0jUNWBn2qrUlFxdmScHB2YUw2ETvEUgy11TMD9haVTouUo6x4NK0VaRq3eXLPFP4ODaHP+UuinzqjjDCf+7Dzpd72kLvIisVZWN6Lo+whqXvi3598QiItHpCIiAIiIAiIgCIiAIiICM4w4+fw7O22xQtaJG5FTUudDStceTTIxjsnvB08xvuteTgw8cxtm4nrI6qnOHNjpGMjgyO6U6pHb9oc3/nPVu/HNNR1DrLSxz1dYMaoYY86WubkGR8hawNII7VM+gFZdZRXUrKeynIJ+SPe+Z4zu2QRlkW/ta/zAt6nhekq6P8AsFRGXUmlrNBe8nQ0gtGvVq2IHb2KFq/6MsoSZLKYZm7f4awPLdsABs0Ba5uwx6wev0mjhdTRshme6RzWhrnuABeQAC8hoAyee3evZAR9J/TC1vjY6ro4mSloL2tkkcGvwNTWu1DIByM4GV7dV1n8Kz8cn7lVIgJXqus/hWfjk/cnVdZ/Cs/HJ+5VSICV6rrP4Vn45P3J1XWfwrPxyfuVUiAleq6z+FZ+OT9ydV1n8Kz8cn7lVIgJ2g/p7a7XK2so6ZjZYzqacvdh3eA5xGVv3+wQ8QxGnq2tcQHaCcnQ8tIDsAjkumijSaszdOpKnJTg7NHJ4c4bh4biENK1oeWsEjgCOke1uNRBJxkkn3rrIiRioqyLVqzqzc5u7YUiKeu4anqHWymbVwVUnTDErYnxyOa0PDtexadIII5bquRbjKxIz1eFyDHC1bRMjurGRy1jaqSrkiD9DSJY9BjY93a1obue4+/rcP0VVU1c17usIpy+OOFkfSNldpa57nOcW7DJcAAO5UyLbqto26zas0T/AAhbJrYKoVjdPS1k8rNwdUT3DS7YnGe47qgRFiUtZ3ZzlJyd2ERFkyEREAREQBERAEREAREQBERAEREByr1wrQ8Q/SsEUpHJxbh7fuvGHN5DkQuJwjC+3V9damzTyU8Dad0bZpDMWGVspcA9/rY9VoAJKsFKWH6XuX3KP9E6Aq0REAREQBERAEREAREQBERAEREAREQBERAEREAREQBERAERMoAiLGUBlFjKZQGUWMplAZRYymUBlFjKZQGVKWH6XuX3KP8AROqrKlbF9L3L7lH+idAVaLGUygMosZTKAyixlMoDKLGUygMosZTKAyixlZQBEyiAIiIAiIgCIiAIiIAiIgNa422K7ROo69gkifjU08jggjl7QD7lzLdwRbrTK2soKeOOVmdLhnIyCDjfuJXcRdY16kIuEZNJ5q7t2JZGpdbTBe4jRXJjZYnYJa7kSCCOXtAXA6rrN4OH4vNVSLkUleq6zeDh+LzTqus3g4fi81VIgJXqus3g4fi806rrN4OH4vNVSICV6rrN4OH4vNOq6zeDh+LzVUiAleq6zeDh+LzTqus3g4fi81VIgJXqus3g4fi806rbLz+RwfF5qqRASvVdZvBw/F5p1XWbwcPxeaqkQEr1XWbwcPxeadV1m8HD8XmqpEBK9V1m8HD8XmnVdZvBw/F5qqRASvVdZvBw/F5p1XWbwcPxeaqkQEr1XWbwcPxeadV1m8HD8XmqpEBOUX9OrTb5G1dJSxMkjcHMcM5a4HYjddm5WyG7xGjr2CSJ2NTTyOCCOXtAPuW0isZOLusGDh23gm3WiVtZQU8ccrM6XDORkEHme4ke9dxEW6lWdR3nJt83ciVsgiIuZQiIgCIiAIiIAiIgCIiAIiIAiIgCIiAIiIAiIgCIiAIiIAiIgCIiAIiIAiIgCIiAIiIAiIgCIiAIiID/2Q=="/>
          <p:cNvSpPr>
            <a:spLocks noChangeAspect="1" noChangeArrowheads="1"/>
          </p:cNvSpPr>
          <p:nvPr/>
        </p:nvSpPr>
        <p:spPr bwMode="auto">
          <a:xfrm>
            <a:off x="155575" y="-1698625"/>
            <a:ext cx="6419850" cy="35528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dirty="0" smtClean="0"/>
              <a:t> </a:t>
            </a:r>
            <a:endParaRPr lang="en-US" dirty="0"/>
          </a:p>
        </p:txBody>
      </p:sp>
      <p:pic>
        <p:nvPicPr>
          <p:cNvPr id="28674" name="Picture 2" descr="https://encrypted-tbn1.gstatic.com/images?q=tbn:ANd9GcToVaqqEXzrLlwVvv15fzH9YtNoJDAlovdby-Tis7t9JClLvp-mR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0" y="914400"/>
            <a:ext cx="2438400" cy="3251201"/>
          </a:xfrm>
          <a:prstGeom prst="rect">
            <a:avLst/>
          </a:prstGeom>
          <a:noFill/>
        </p:spPr>
      </p:pic>
      <p:cxnSp>
        <p:nvCxnSpPr>
          <p:cNvPr id="9" name="Straight Arrow Connector 8"/>
          <p:cNvCxnSpPr/>
          <p:nvPr/>
        </p:nvCxnSpPr>
        <p:spPr>
          <a:xfrm rot="10800000" flipV="1">
            <a:off x="3276600" y="3429000"/>
            <a:ext cx="4038600" cy="3048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10800000" flipV="1">
            <a:off x="3124200" y="3733800"/>
            <a:ext cx="4191000" cy="6096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648200" y="4800600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Entre quelles valeurs </a:t>
            </a:r>
            <a:r>
              <a:rPr lang="fr-FR" b="1" dirty="0" err="1" smtClean="0"/>
              <a:t>evolue</a:t>
            </a:r>
            <a:r>
              <a:rPr lang="fr-FR" b="1" dirty="0" smtClean="0"/>
              <a:t> </a:t>
            </a:r>
          </a:p>
          <a:p>
            <a:pPr>
              <a:buFontTx/>
              <a:buChar char="-"/>
            </a:pPr>
            <a:r>
              <a:rPr lang="fr-FR" b="1" dirty="0" smtClean="0"/>
              <a:t> R</a:t>
            </a:r>
          </a:p>
          <a:p>
            <a:pPr>
              <a:buFontTx/>
              <a:buChar char="-"/>
            </a:pPr>
            <a:r>
              <a:rPr lang="fr-FR" b="1" dirty="0" smtClean="0"/>
              <a:t> U</a:t>
            </a:r>
          </a:p>
          <a:p>
            <a:pPr>
              <a:buFontTx/>
              <a:buChar char="-"/>
            </a:pPr>
            <a:r>
              <a:rPr lang="fr-FR" b="1" dirty="0" smtClean="0"/>
              <a:t> valeur A0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smtClean="0"/>
              <a:t>Rappel processing  : shapes </a:t>
            </a:r>
            <a:endParaRPr lang="en-US" dirty="0" smtClean="0"/>
          </a:p>
        </p:txBody>
      </p:sp>
      <p:pic>
        <p:nvPicPr>
          <p:cNvPr id="38914" name="Picture 2" descr="http://processing.org/tutorials/drawing/imgs/1.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609600"/>
            <a:ext cx="8001000" cy="2133600"/>
          </a:xfrm>
          <a:prstGeom prst="rect">
            <a:avLst/>
          </a:prstGeom>
          <a:noFill/>
        </p:spPr>
      </p:pic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457200" y="3886200"/>
            <a:ext cx="3124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i="1" dirty="0" smtClean="0"/>
              <a:t>line(</a:t>
            </a:r>
            <a:r>
              <a:rPr lang="en-US" sz="2800" b="1" i="1" dirty="0" err="1" smtClean="0"/>
              <a:t>xa,ya,xb,yb</a:t>
            </a:r>
            <a:r>
              <a:rPr lang="en-US" sz="2800" b="1" i="1" dirty="0" smtClean="0"/>
              <a:t> ) 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5400000" flipH="1" flipV="1">
            <a:off x="3009900" y="3238500"/>
            <a:ext cx="1447800" cy="1588"/>
          </a:xfrm>
          <a:prstGeom prst="straightConnector1">
            <a:avLst/>
          </a:prstGeom>
          <a:ln w="349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916" name="Picture 4" descr="http://processing.org/tutorials/drawing/imgs/1.6.jpg"/>
          <p:cNvPicPr>
            <a:picLocks noChangeAspect="1" noChangeArrowheads="1"/>
          </p:cNvPicPr>
          <p:nvPr/>
        </p:nvPicPr>
        <p:blipFill>
          <a:blip r:embed="rId3" cstate="print"/>
          <a:srcRect l="13461" r="42308"/>
          <a:stretch>
            <a:fillRect/>
          </a:stretch>
        </p:blipFill>
        <p:spPr bwMode="auto">
          <a:xfrm>
            <a:off x="4114800" y="2631975"/>
            <a:ext cx="4114800" cy="4226025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 flipH="1">
            <a:off x="2971800" y="838200"/>
            <a:ext cx="1295400" cy="17526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fr-FR" sz="3200" dirty="0" smtClean="0"/>
              <a:t>Installer le </a:t>
            </a:r>
            <a:r>
              <a:rPr lang="fr-FR" sz="3200" dirty="0" err="1" smtClean="0"/>
              <a:t>shield</a:t>
            </a:r>
            <a:r>
              <a:rPr lang="fr-FR" sz="3200" dirty="0" smtClean="0"/>
              <a:t> carte SD</a:t>
            </a:r>
            <a:endParaRPr lang="en-US" sz="3200" dirty="0" smtClean="0"/>
          </a:p>
        </p:txBody>
      </p:sp>
      <p:sp>
        <p:nvSpPr>
          <p:cNvPr id="49156" name="AutoShape 4" descr="data:image/jpeg;base64,/9j/4AAQSkZJRgABAQAAAQABAAD/2wBDAAkGBwgHBgkIBwgKCgkLDRYPDQwMDRsUFRAWIB0iIiAdHx8kKDQsJCYxJx8fLT0tMTU3Ojo6Iys/RD84QzQ5Ojf/2wBDAQoKCg0MDRoPDxo3JR8lNzc3Nzc3Nzc3Nzc3Nzc3Nzc3Nzc3Nzc3Nzc3Nzc3Nzc3Nzc3Nzc3Nzc3Nzc3Nzc3Nzf/wAARCADCAQMDASIAAhEBAxEB/8QAGwABAQACAwEAAAAAAAAAAAAAAAYDBQIEBwH/xABFEAABAwMDAgEHBBAFBQAAAAABAAIDBAURBhIhEzFBBxQiMlFhgTZxddMVFyMzNUJUc3SDkZWxsrO0FkNSY8ElNFWCo//EABQBAQAAAAAAAAAAAAAAAAAAAAD/xAAUEQEAAAAAAAAAAAAAAAAAAAAA/9oADAMBAAIRAxEAPwD3FERAREQEREBERBNm9VdynuFvt8dRSVDGN82nno37GuLSfTz4ZGPDvxyvmkrvVXxkFUZQYGUbGVLCwAiqPLx7tuMEdsnjsVwumpnWiSeabS922OmZCaiIUxEpc8MZ/mg4JcAMgYzzhbDTe0Q1PTstXahJUPmcypdGTI953OcNj3+J9yDcIiICIiAiIgIiICIiAiIgIiICIiAiIgIiICIiAiIgIiICIiAiIgIiIJ7Xn4Aj+kaD+7hVCp7Xn4Aj+kaD+7hVCgIiICIiAiIgIiICIiAiIgIiICIiAiIgIiICIiAiIgIiICIiAiIgIiIJ7Xn4Aj+kaD+7hVCp7Xn4Aj+kaD+7hVCgIiICIiAiIgIiICIiAiIgIiICIiAiIgIiICIiAiIgIiICxRVMEs00MU0b5YSBKxrgSwkZAcPDIIPKyrT3m0yzzsuVrkZBdYG7Wvd6k7O/SlxyW5JIPdpOR4hwbhFqrXfaSvY1kh81rBL0JaSZwEkcu0u2e/0QXAjgt5HC2qAin9U1tTSVunmU0zo21N1bDMG/js6Mztp92WtPwXfv16o7FbzWVrnkFwZFFG3dJNIfVYxv4zj4D/gEoNZr6WNlkp43yNa+W50LY2kgF585idgDxOAT8wKpFK2q1VslS7Uuo4DNc2sPmlBE4OZQxnu1hJAdIR6z/gMAc86HXFrrKq30wirIpLg2OSm6kQw9kjXuY7gnAIjf3545HKDY6re2LTdzkdO+DZTPc2VkxiLXAZbhwII5x489lEWbXMtJT2y3Zp6gSQ0bXVk1c57upPFI4l+c9nxnPPZwx7F6TP0uk7zjZ0gMu342gDnJysEEdBUUzJqeOnkgmaHtexoLXtIyD7wggdJamrKe2xtkdDVuFmiu9XUVNwkeRuY4ODW7XEcxgkDgFxwOQF3LRr2qut4gtdNRUXXfNPE9z6otA6QiduADSTlspAHtaVa0Zo5oY6mi6L4pGAsliAIc085BHcFco6anjcHRwRMcOxawAhBBwa9qbja4pHW2OmbWywwxyvq9rYhK2QkvLfSaW9PGeMlwxjCp9E1MlZo6x1M8zp5pbfA6SVz9xc8sG4k+JznPvWxqzBTwHdSulbJKxrmRRbiS5wG4j2DOSfAAnwXN81NS9KN74oeo/pxNJDdzsE4A8TgE/AoM6JlEBERAREQEREBERAREQEREBERAREQEREBTtZLU6cq5a175aiyzPL6gOJc+hceS8E8mI+I/E7j0chtEiCB1lou5Xy7UN/st9LKmkkbNBBIxgjcByGiRjd2OXetvHpuxgE5vRnAz3XmjYdV6e1vS9C3ynSZlfEKeik6zYQ8jDyzAc1oIadoyG+ntOCAvTEEb5SK+O2DTtbLHNK2G8MPTgYXveTBMA1rR3JJAHzruWGy1lTcG6g1I1puRaW0tI126O3xnu1p7OkI9Z/j2HA5+az/CGlfppn9CdU6DFU9XzeTzdrHS7TtEji1pPvIB/goWPQBbZrHRmnt3XoXx+dSkud5wxkT4x3H+45208Z48Vfog88pdAVxfH5/XU8uaVkMkxa57/RpX05YM92OLhKckekMYPrJR+T2oirrTLLNRdGkjp2StZEe0bZmva0diJOqC7tnByDlehog8+s3k/kod4lbay5toZQwyspzkTM3gTOb2JcH8854xnkrXv8m90lMwfUUDWltX0CM5hMzIw3aGsa0bHRlwwBy8kAEZPqKIIKbRdwkuddXB1vzU1tPVta8Oc5jo5WvdiQtLgCGMbt5A5I2j0Vxo9AzQysmldb3mK6CsYySAyEtLJA9rnn0nelIXgOyRgDceCL9EHnNP5PKyKOljlqKOdsNVTSSb2OzO2J0xc93HrvEoBzn1eSc4HoUEMdPDHDAxscUbQxjGjAaAMABZEQEREBERAREQEREBERAREQEREBERAREQEREBERBHeUearpxp2a30rauqjvDHR05fs6mIJstDjwCRnGeM4VDYrzR323sraF7i0kskjkbtkhePWY9vdrgeCP8AhdbUFqnuVVZZYHRhtDcW1Mu8kZYIpGYHHfLx7PFabV0LNPVX+JrbV0lJVPIjqqWqqGwxXFoBIblxAEoAO13uweOwWSKH8m+vYNZzXdjMRmmnBp43Da8wEAAkZPOQ7OCe47cK4QEREBERAREQEREBSFy1vTUPlCt2l3OixU07nSPzlzZTzG32DIDvaTub28a9R15tVvl8odjkkoad0ktNVyyPMQ3Oew02xxPfIwMHwQWKIujd7tRWenZPXyljZJBFG1jHPfK85w1rWglzjg8AeCDvIsFFVwV1KyppZOpC/O12COxwQQeQQQRgrOgIiICIiAiIgIiICIiAiIgIiICIiAurcbfRXSkfSXGlhqqd/rRTMDmn4FdpEHmkmj7XobVNnvGnhLA2uqxQVFI5++MtkDjuaTkggtHjz245z6WpXXf37TX05T/yyKpHZB9REQEREGiuV1r6e+UtHBb5pYJI5CXNkiG/AZyMuBGMlaWkq66mudbaqqrrXmgqXV5mcRmSk2ZYzOMHL9zff03EnPCtlwEEIndOImdZzAx0m0bi0EkAnvjJPHvKCDp/KQ6ajbUC0gEt3FvnXYGjNUznZ4tBafYcY3DtvdKahqb7U14mp6eCGExdENmLpCHwxS+kNoHHVHIPux4nnb/8LXKN9toIbZPED1jTsgZsdzt3gYw7tjcM/OtxTUNJSHNLSwQksazMcYb6LfVHA7DJwPBB2FNXX5f6e/Qq/wDjTqlU1dfl/p79Cr/406ClU9b2tu2pau4vYTDbs0VNkkgvIBlePDxazI59F4zzhbK/XFtptFVXOY6QxM9CNjS4yPPDWgDxLiB8Vx0/bjarRT0j3B84buqJQD91mcd0j+f9Ti4/FB0LGTR6ivdtLiInOjrYGYw1okBDw3nn7oxzj4Zk96oFO3praDUtnuoZxNvt87w3OGv9KMkgHgPYG+A+6cqiQEREBERAREQEREBERAREQEREBERAREQR/lIpIa6GwUlS1zoZr1Ax4a9zCRtk7FpBHwKzjyfacx/21X+8qn6xfNd/fdNfTlP/ACyKqHZBLfa+05+TVf7yqfrE+19pz8mq/wB5VP1iqUQS32vtOfk1X+8qn6xPtfac/Jqv95VP1iqUQS32vtOfk1X+8qn6xcX+TzTT2OY6lq8OGD/1Gp+sVWiCYsOk32yqopqu6S1jbbTvpaBhhZGIonBgw4j13YjaM8DvwqdEQFNXX5f6e/Qq/wDjTqlUTr110pLzZ7ja6SplDIKqnkmp6czugMhhId0x6xwx2M4GcZPgQ2k8jb3qRlHH1DR2pwmqHAeg+oI+5sz47Rl5HgemVRKV05XxUtu6Nt0/e2xte50j6mBscksjjuc929wLiSck47/NhbT7L1P/AIO5/wDx+sQdi925t1tc9E6QxukAMcoaHGORpDmPAPctcGn4LDp+5vuNI5tXEILhTO6VZADkMkwDxzy0ghzT4gjODkDX1WrhSzuhl0/qAvbjJioDI3tnhzSQfgVprpfKatnbWU1l1TRXFjNjKqC1vyW84a9p4e3JJw4cZJGDygvUXnN78o1VYrC6sqLNcppopRvfUW6SkicwuxjcS7DsEc9ifAdlU6R1EdS20VhtdfbyMBzKyLZl3Odp/GAx3wO/z4DeoiICIiAiIgIiICIiAiIgIiICjtW0rLjq7TlvqZaltLLFWOkZBUyQ7i1se3JY4HjJ/arFSt8+X+l/zFd/LEg5S6A09MWGaKvk6bw9m+61R2uHYj7pweTytNrbTtDY9NVVytktyhq6d0TopDdKl+09Ro9V0hB4J7hegqV8p/yHuX6r+qxBUhfVxeXCNxjAc/B2hxwCfnwVKWXWRuFbRU01HDGaueop2iGq6r43wl+4vbtbhp6Zwcnu3jngK1FrRqCzGmfUi7UJgjcGPkFQ3a1xGQCc+zn5uVgptR297p/OayhhayrdTRO88Y7qEBp8D6LvSxtPI49oQblFp6TVNiq6ZlRFdKURvmfCwySBm57XbSAD78ftHtC7lFdbdcJZIqGvpaiSL74yGZryzkjkA8cgj4IO4iIgJ3REDstbfrxBZqSOad0IdLK2KITTCJpceTlx4AADj8OMnAWyXRuttbcWRA1FRTvicXMkgcGuGWlp5IPg489x3CD7Zq5t0tsFa1rAJQT6DtzTgkZB8QcZB9mF3MD2BcKeGOmgjggY1kUbQxjGjAaAMAD4LIgxTU8M4YJoY5Ax4e3e0Ha4diM9iPasqIgIiICIiAiIgIiICIiAiIgIiIClb58v9L/mK7+WJVSlb58v9L/mK7+WJBVKV8p/yHuX6r+qxVSlfKf8h7l+q/qsQVDw4xuDHBriDhxGcH5lL2vRwts9PUQ15FRFJP1JBTtBnimeZHxu9weSWnu34nNSFOatrKuCusdNTRySRVFVJ1WMdsMhjhkkYzceAHPY3v3x7MoNa3yd0jLQ2girZI3sdDtqmxjrNETXNjIeTkPG7hwIHGNuC4HO/Q7H3Hz37JTNk+yLq4OZG1sjS4RtLA/uGlsYaR2IJyPVx1fKFXznSVY6qppaCaKWDoSGobmSTqDdsLXZwGh3cAkE8DBWgu9ZVS3C7yGqqTK6WrI2yu2fY/zLMbm4O3b1tuHDncTz3QU9ZoGnqqR1I65VIgf5yxzdrM9KeVssjQcd9zRhxzxnhb3T9nFmgqo+uZzUVc1UXFgbgyO3EceGSfhj2KMs9/qKqxW2VtUBXUlRQQea89UxyGNj3SekRI1zXl4IAxgZO5px6OgIiICIiAiIgIiICIiAiIgIiICIiAiIgIiICIiAiIgKVvny+0v+Yrv5YlVLV3vT1nvwhF5t1PWCHJj6zc7c4zj58D9iDZ5+f9ilvKfzoe5d/wDK8P8AdYtFf9D6Xp9Qaap4LHRMiqauZkzGs4kaKeVwB/8AYA/BUDPJ7pBj2vZp6gDmnIPT7FBTBYqmlgqmNZURtkDHtkbn8VzTkEewgrMiAmERBhmpYJ5YZZo2vfA4viLudjiCMge3BIz7CfaVmREBERAREQEREBERAREQEREBERAREQEREBERAREQEREBYqmeOlp5aiYkRxML3kNLiABk8Dk/BZUQecX7W2nqm/6cqYLhvhpKqZ87hBL6DXU8jQT6P+pwHxVhZNS2i/SSx2qr67ogHPHTe3APb1gF1L9UXWkrIjFe7PQ09RI2GnjrKN73vkI9UOEzQSecABUIQfUREBERAREQEREBERAREQEREBERAREQEREBERAREQEREBERAREQEREAoiICIiAiIgIiICIiAiIgIiICIiAiIgIiICIiAiIgIiIP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029200" y="4495800"/>
            <a:ext cx="11430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370" name="Picture 2" descr="http://shieldlist.org/images/194/sdcar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1219200"/>
            <a:ext cx="4837312" cy="3733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fr-FR" sz="3200" dirty="0" smtClean="0"/>
              <a:t>Installer les librairies </a:t>
            </a:r>
            <a:r>
              <a:rPr lang="fr-FR" sz="3200" dirty="0" err="1" smtClean="0"/>
              <a:t>arduino</a:t>
            </a:r>
            <a:r>
              <a:rPr lang="fr-FR" sz="3200" dirty="0" smtClean="0"/>
              <a:t> pour enregistrer des </a:t>
            </a:r>
            <a:r>
              <a:rPr lang="fr-FR" sz="3200" dirty="0" err="1" smtClean="0"/>
              <a:t>wave</a:t>
            </a:r>
            <a:endParaRPr lang="en-US" sz="3200" dirty="0" smtClean="0"/>
          </a:p>
        </p:txBody>
      </p:sp>
      <p:sp>
        <p:nvSpPr>
          <p:cNvPr id="49156" name="AutoShape 4" descr="data:image/jpeg;base64,/9j/4AAQSkZJRgABAQAAAQABAAD/2wBDAAkGBwgHBgkIBwgKCgkLDRYPDQwMDRsUFRAWIB0iIiAdHx8kKDQsJCYxJx8fLT0tMTU3Ojo6Iys/RD84QzQ5Ojf/2wBDAQoKCg0MDRoPDxo3JR8lNzc3Nzc3Nzc3Nzc3Nzc3Nzc3Nzc3Nzc3Nzc3Nzc3Nzc3Nzc3Nzc3Nzc3Nzc3Nzc3Nzf/wAARCADCAQMDASIAAhEBAxEB/8QAGwABAQACAwEAAAAAAAAAAAAAAAYDBQIEBwH/xABFEAABAwMDAgEHBBAFBQAAAAABAAIDBAURBhIhEzFBBxQiMlFhgTZxddMVFyMzNUJUc3SDkZWxsrO0FkNSY8ElNFWCo//EABQBAQAAAAAAAAAAAAAAAAAAAAD/xAAUEQEAAAAAAAAAAAAAAAAAAAAA/9oADAMBAAIRAxEAPwD3FERAREQEREBERBNm9VdynuFvt8dRSVDGN82nno37GuLSfTz4ZGPDvxyvmkrvVXxkFUZQYGUbGVLCwAiqPLx7tuMEdsnjsVwumpnWiSeabS922OmZCaiIUxEpc8MZ/mg4JcAMgYzzhbDTe0Q1PTstXahJUPmcypdGTI953OcNj3+J9yDcIiICIiAiIgIiICIiAiIgIiICIiAiIgIiICIiAiIgIiICIiAiIgIiIJ7Xn4Aj+kaD+7hVCp7Xn4Aj+kaD+7hVCgIiICIiAiIgIiICIiAiIgIiICIiAiIgIiICIiAiIgIiICIiAiIgIiIJ7Xn4Aj+kaD+7hVCp7Xn4Aj+kaD+7hVCgIiICIiAiIgIiICIiAiIgIiICIiAiIgIiICIiAiIgIiICxRVMEs00MU0b5YSBKxrgSwkZAcPDIIPKyrT3m0yzzsuVrkZBdYG7Wvd6k7O/SlxyW5JIPdpOR4hwbhFqrXfaSvY1kh81rBL0JaSZwEkcu0u2e/0QXAjgt5HC2qAin9U1tTSVunmU0zo21N1bDMG/js6Mztp92WtPwXfv16o7FbzWVrnkFwZFFG3dJNIfVYxv4zj4D/gEoNZr6WNlkp43yNa+W50LY2kgF585idgDxOAT8wKpFK2q1VslS7Uuo4DNc2sPmlBE4OZQxnu1hJAdIR6z/gMAc86HXFrrKq30wirIpLg2OSm6kQw9kjXuY7gnAIjf3545HKDY6re2LTdzkdO+DZTPc2VkxiLXAZbhwII5x489lEWbXMtJT2y3Zp6gSQ0bXVk1c57upPFI4l+c9nxnPPZwx7F6TP0uk7zjZ0gMu342gDnJysEEdBUUzJqeOnkgmaHtexoLXtIyD7wggdJamrKe2xtkdDVuFmiu9XUVNwkeRuY4ODW7XEcxgkDgFxwOQF3LRr2qut4gtdNRUXXfNPE9z6otA6QiduADSTlspAHtaVa0Zo5oY6mi6L4pGAsliAIc085BHcFco6anjcHRwRMcOxawAhBBwa9qbja4pHW2OmbWywwxyvq9rYhK2QkvLfSaW9PGeMlwxjCp9E1MlZo6x1M8zp5pbfA6SVz9xc8sG4k+JznPvWxqzBTwHdSulbJKxrmRRbiS5wG4j2DOSfAAnwXN81NS9KN74oeo/pxNJDdzsE4A8TgE/AoM6JlEBERAREQEREBERAREQEREBERAREQEREBTtZLU6cq5a175aiyzPL6gOJc+hceS8E8mI+I/E7j0chtEiCB1lou5Xy7UN/st9LKmkkbNBBIxgjcByGiRjd2OXetvHpuxgE5vRnAz3XmjYdV6e1vS9C3ynSZlfEKeik6zYQ8jDyzAc1oIadoyG+ntOCAvTEEb5SK+O2DTtbLHNK2G8MPTgYXveTBMA1rR3JJAHzruWGy1lTcG6g1I1puRaW0tI126O3xnu1p7OkI9Z/j2HA5+az/CGlfppn9CdU6DFU9XzeTzdrHS7TtEji1pPvIB/goWPQBbZrHRmnt3XoXx+dSkud5wxkT4x3H+45208Z48Vfog88pdAVxfH5/XU8uaVkMkxa57/RpX05YM92OLhKckekMYPrJR+T2oirrTLLNRdGkjp2StZEe0bZmva0diJOqC7tnByDlehog8+s3k/kod4lbay5toZQwyspzkTM3gTOb2JcH8854xnkrXv8m90lMwfUUDWltX0CM5hMzIw3aGsa0bHRlwwBy8kAEZPqKIIKbRdwkuddXB1vzU1tPVta8Oc5jo5WvdiQtLgCGMbt5A5I2j0Vxo9AzQysmldb3mK6CsYySAyEtLJA9rnn0nelIXgOyRgDceCL9EHnNP5PKyKOljlqKOdsNVTSSb2OzO2J0xc93HrvEoBzn1eSc4HoUEMdPDHDAxscUbQxjGjAaAMABZEQEREBERAREQEREBERAREQEREBERAREQEREBERBHeUearpxp2a30rauqjvDHR05fs6mIJstDjwCRnGeM4VDYrzR323sraF7i0kskjkbtkhePWY9vdrgeCP8AhdbUFqnuVVZZYHRhtDcW1Mu8kZYIpGYHHfLx7PFabV0LNPVX+JrbV0lJVPIjqqWqqGwxXFoBIblxAEoAO13uweOwWSKH8m+vYNZzXdjMRmmnBp43Da8wEAAkZPOQ7OCe47cK4QEREBERAREQEREBSFy1vTUPlCt2l3OixU07nSPzlzZTzG32DIDvaTub28a9R15tVvl8odjkkoad0ktNVyyPMQ3Oew02xxPfIwMHwQWKIujd7tRWenZPXyljZJBFG1jHPfK85w1rWglzjg8AeCDvIsFFVwV1KyppZOpC/O12COxwQQeQQQRgrOgIiICIiAiIgIiICIiAiIgIiICIiAurcbfRXSkfSXGlhqqd/rRTMDmn4FdpEHmkmj7XobVNnvGnhLA2uqxQVFI5++MtkDjuaTkggtHjz245z6WpXXf37TX05T/yyKpHZB9REQEREGiuV1r6e+UtHBb5pYJI5CXNkiG/AZyMuBGMlaWkq66mudbaqqrrXmgqXV5mcRmSk2ZYzOMHL9zff03EnPCtlwEEIndOImdZzAx0m0bi0EkAnvjJPHvKCDp/KQ6ajbUC0gEt3FvnXYGjNUznZ4tBafYcY3DtvdKahqb7U14mp6eCGExdENmLpCHwxS+kNoHHVHIPux4nnb/8LXKN9toIbZPED1jTsgZsdzt3gYw7tjcM/OtxTUNJSHNLSwQksazMcYb6LfVHA7DJwPBB2FNXX5f6e/Qq/wDjTqlU1dfl/p79Cr/406ClU9b2tu2pau4vYTDbs0VNkkgvIBlePDxazI59F4zzhbK/XFtptFVXOY6QxM9CNjS4yPPDWgDxLiB8Vx0/bjarRT0j3B84buqJQD91mcd0j+f9Ti4/FB0LGTR6ivdtLiInOjrYGYw1okBDw3nn7oxzj4Zk96oFO3praDUtnuoZxNvt87w3OGv9KMkgHgPYG+A+6cqiQEREBERAREQEREBERAREQEREBERAREQR/lIpIa6GwUlS1zoZr1Ax4a9zCRtk7FpBHwKzjyfacx/21X+8qn6xfNd/fdNfTlP/ACyKqHZBLfa+05+TVf7yqfrE+19pz8mq/wB5VP1iqUQS32vtOfk1X+8qn6xPtfac/Jqv95VP1iqUQS32vtOfk1X+8qn6xcX+TzTT2OY6lq8OGD/1Gp+sVWiCYsOk32yqopqu6S1jbbTvpaBhhZGIonBgw4j13YjaM8DvwqdEQFNXX5f6e/Qq/wDjTqlUTr110pLzZ7ja6SplDIKqnkmp6czugMhhId0x6xwx2M4GcZPgQ2k8jb3qRlHH1DR2pwmqHAeg+oI+5sz47Rl5HgemVRKV05XxUtu6Nt0/e2xte50j6mBscksjjuc929wLiSck47/NhbT7L1P/AIO5/wDx+sQdi925t1tc9E6QxukAMcoaHGORpDmPAPctcGn4LDp+5vuNI5tXEILhTO6VZADkMkwDxzy0ghzT4gjODkDX1WrhSzuhl0/qAvbjJioDI3tnhzSQfgVprpfKatnbWU1l1TRXFjNjKqC1vyW84a9p4e3JJw4cZJGDygvUXnN78o1VYrC6sqLNcppopRvfUW6SkicwuxjcS7DsEc9ifAdlU6R1EdS20VhtdfbyMBzKyLZl3Odp/GAx3wO/z4DeoiICIiAiIgIiICIiAiIgIiICjtW0rLjq7TlvqZaltLLFWOkZBUyQ7i1se3JY4HjJ/arFSt8+X+l/zFd/LEg5S6A09MWGaKvk6bw9m+61R2uHYj7pweTytNrbTtDY9NVVytktyhq6d0TopDdKl+09Ro9V0hB4J7hegqV8p/yHuX6r+qxBUhfVxeXCNxjAc/B2hxwCfnwVKWXWRuFbRU01HDGaueop2iGq6r43wl+4vbtbhp6Zwcnu3jngK1FrRqCzGmfUi7UJgjcGPkFQ3a1xGQCc+zn5uVgptR297p/OayhhayrdTRO88Y7qEBp8D6LvSxtPI49oQblFp6TVNiq6ZlRFdKURvmfCwySBm57XbSAD78ftHtC7lFdbdcJZIqGvpaiSL74yGZryzkjkA8cgj4IO4iIgJ3REDstbfrxBZqSOad0IdLK2KITTCJpceTlx4AADj8OMnAWyXRuttbcWRA1FRTvicXMkgcGuGWlp5IPg489x3CD7Zq5t0tsFa1rAJQT6DtzTgkZB8QcZB9mF3MD2BcKeGOmgjggY1kUbQxjGjAaAMAD4LIgxTU8M4YJoY5Ax4e3e0Ha4diM9iPasqIgIiICIiAiIgIiICIiAiIgIiIClb58v9L/mK7+WJVSlb58v9L/mK7+WJBVKV8p/yHuX6r+qxVSlfKf8h7l+q/qsQVDw4xuDHBriDhxGcH5lL2vRwts9PUQ15FRFJP1JBTtBnimeZHxu9weSWnu34nNSFOatrKuCusdNTRySRVFVJ1WMdsMhjhkkYzceAHPY3v3x7MoNa3yd0jLQ2girZI3sdDtqmxjrNETXNjIeTkPG7hwIHGNuC4HO/Q7H3Hz37JTNk+yLq4OZG1sjS4RtLA/uGlsYaR2IJyPVx1fKFXznSVY6qppaCaKWDoSGobmSTqDdsLXZwGh3cAkE8DBWgu9ZVS3C7yGqqTK6WrI2yu2fY/zLMbm4O3b1tuHDncTz3QU9ZoGnqqR1I65VIgf5yxzdrM9KeVssjQcd9zRhxzxnhb3T9nFmgqo+uZzUVc1UXFgbgyO3EceGSfhj2KMs9/qKqxW2VtUBXUlRQQea89UxyGNj3SekRI1zXl4IAxgZO5px6OgIiICIiAiIgIiICIiAiIgIiICIiAiIgIiICIiAiIgKVvny+0v+Yrv5YlVLV3vT1nvwhF5t1PWCHJj6zc7c4zj58D9iDZ5+f9ilvKfzoe5d/wDK8P8AdYtFf9D6Xp9Qaap4LHRMiqauZkzGs4kaKeVwB/8AYA/BUDPJ7pBj2vZp6gDmnIPT7FBTBYqmlgqmNZURtkDHtkbn8VzTkEewgrMiAmERBhmpYJ5YZZo2vfA4viLudjiCMge3BIz7CfaVmREBERAREQEREBERAREQEREBERAREQEREBERAREQEREBYqmeOlp5aiYkRxML3kNLiABk8Dk/BZUQecX7W2nqm/6cqYLhvhpKqZ87hBL6DXU8jQT6P+pwHxVhZNS2i/SSx2qr67ogHPHTe3APb1gF1L9UXWkrIjFe7PQ09RI2GnjrKN73vkI9UOEzQSecABUIQfUREBERAREQEREBERAREQEREBERAREQEREBERAREQEREBERAREQEREAoiICIiAiIgIiICIiAiIgIiICIiAiIgIiICIiAiIgIiIP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029200" y="4495800"/>
            <a:ext cx="11430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38200" y="1447800"/>
            <a:ext cx="6477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/>
              <a:t>Copier le contenu de </a:t>
            </a:r>
          </a:p>
          <a:p>
            <a:r>
              <a:rPr lang="fr-FR" sz="2800" b="1" dirty="0" smtClean="0"/>
              <a:t>day2-&gt;</a:t>
            </a:r>
            <a:r>
              <a:rPr lang="fr-FR" sz="2800" b="1" dirty="0" err="1" smtClean="0"/>
              <a:t>arduino_libraries</a:t>
            </a:r>
            <a:endParaRPr lang="fr-FR" sz="2800" b="1" dirty="0" smtClean="0"/>
          </a:p>
          <a:p>
            <a:r>
              <a:rPr lang="fr-FR" sz="2800" b="1" dirty="0" smtClean="0"/>
              <a:t>Dans </a:t>
            </a:r>
          </a:p>
          <a:p>
            <a:r>
              <a:rPr lang="fr-FR" sz="2800" b="1" dirty="0" err="1" smtClean="0"/>
              <a:t>Arduino</a:t>
            </a:r>
            <a:r>
              <a:rPr lang="fr-FR" sz="2800" b="1" dirty="0" smtClean="0"/>
              <a:t>-&gt; </a:t>
            </a:r>
            <a:r>
              <a:rPr lang="fr-FR" sz="2800" b="1" dirty="0" err="1" smtClean="0"/>
              <a:t>sketchbook</a:t>
            </a:r>
            <a:r>
              <a:rPr lang="fr-FR" sz="2800" b="1" dirty="0" smtClean="0"/>
              <a:t> -&gt; </a:t>
            </a:r>
            <a:r>
              <a:rPr lang="fr-FR" sz="2800" b="1" dirty="0" err="1" smtClean="0"/>
              <a:t>libraries</a:t>
            </a:r>
            <a:endParaRPr lang="fr-FR" sz="2800" b="1" dirty="0" smtClean="0"/>
          </a:p>
          <a:p>
            <a:endParaRPr lang="fr-FR" sz="2800" b="1" dirty="0" smtClean="0"/>
          </a:p>
          <a:p>
            <a:r>
              <a:rPr lang="fr-FR" sz="2800" b="1" dirty="0" smtClean="0"/>
              <a:t>Si bonne installation on devrait voir dans la liste d’</a:t>
            </a:r>
            <a:r>
              <a:rPr lang="fr-FR" sz="2800" b="1" dirty="0" err="1" smtClean="0"/>
              <a:t>example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Sdfat</a:t>
            </a:r>
            <a:r>
              <a:rPr lang="fr-FR" sz="2800" b="1" dirty="0" smtClean="0"/>
              <a:t> et </a:t>
            </a:r>
            <a:r>
              <a:rPr lang="fr-FR" sz="2800" b="1" dirty="0" err="1" smtClean="0"/>
              <a:t>waveRP</a:t>
            </a:r>
            <a:endParaRPr lang="fr-FR" sz="2800" b="1" dirty="0" smtClean="0"/>
          </a:p>
          <a:p>
            <a:endParaRPr lang="en-US" sz="2800" b="1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AutoShape 4" descr="data:image/jpeg;base64,/9j/4AAQSkZJRgABAQAAAQABAAD/2wBDAAkGBwgHBgkIBwgKCgkLDRYPDQwMDRsUFRAWIB0iIiAdHx8kKDQsJCYxJx8fLT0tMTU3Ojo6Iys/RD84QzQ5Ojf/2wBDAQoKCg0MDRoPDxo3JR8lNzc3Nzc3Nzc3Nzc3Nzc3Nzc3Nzc3Nzc3Nzc3Nzc3Nzc3Nzc3Nzc3Nzc3Nzc3Nzc3Nzf/wAARCADCAQMDASIAAhEBAxEB/8QAGwABAQACAwEAAAAAAAAAAAAAAAYDBQIEBwH/xABFEAABAwMDAgEHBBAFBQAAAAABAAIDBAURBhIhEzFBBxQiMlFhgTZxddMVFyMzNUJUc3SDkZWxsrO0FkNSY8ElNFWCo//EABQBAQAAAAAAAAAAAAAAAAAAAAD/xAAUEQEAAAAAAAAAAAAAAAAAAAAA/9oADAMBAAIRAxEAPwD3FERAREQEREBERBNm9VdynuFvt8dRSVDGN82nno37GuLSfTz4ZGPDvxyvmkrvVXxkFUZQYGUbGVLCwAiqPLx7tuMEdsnjsVwumpnWiSeabS922OmZCaiIUxEpc8MZ/mg4JcAMgYzzhbDTe0Q1PTstXahJUPmcypdGTI953OcNj3+J9yDcIiICIiAiIgIiICIiAiIgIiICIiAiIgIiICIiAiIgIiICIiAiIgIiIJ7Xn4Aj+kaD+7hVCp7Xn4Aj+kaD+7hVCgIiICIiAiIgIiICIiAiIgIiICIiAiIgIiICIiAiIgIiICIiAiIgIiIJ7Xn4Aj+kaD+7hVCp7Xn4Aj+kaD+7hVCgIiICIiAiIgIiICIiAiIgIiICIiAiIgIiICIiAiIgIiICxRVMEs00MU0b5YSBKxrgSwkZAcPDIIPKyrT3m0yzzsuVrkZBdYG7Wvd6k7O/SlxyW5JIPdpOR4hwbhFqrXfaSvY1kh81rBL0JaSZwEkcu0u2e/0QXAjgt5HC2qAin9U1tTSVunmU0zo21N1bDMG/js6Mztp92WtPwXfv16o7FbzWVrnkFwZFFG3dJNIfVYxv4zj4D/gEoNZr6WNlkp43yNa+W50LY2kgF585idgDxOAT8wKpFK2q1VslS7Uuo4DNc2sPmlBE4OZQxnu1hJAdIR6z/gMAc86HXFrrKq30wirIpLg2OSm6kQw9kjXuY7gnAIjf3545HKDY6re2LTdzkdO+DZTPc2VkxiLXAZbhwII5x489lEWbXMtJT2y3Zp6gSQ0bXVk1c57upPFI4l+c9nxnPPZwx7F6TP0uk7zjZ0gMu342gDnJysEEdBUUzJqeOnkgmaHtexoLXtIyD7wggdJamrKe2xtkdDVuFmiu9XUVNwkeRuY4ODW7XEcxgkDgFxwOQF3LRr2qut4gtdNRUXXfNPE9z6otA6QiduADSTlspAHtaVa0Zo5oY6mi6L4pGAsliAIc085BHcFco6anjcHRwRMcOxawAhBBwa9qbja4pHW2OmbWywwxyvq9rYhK2QkvLfSaW9PGeMlwxjCp9E1MlZo6x1M8zp5pbfA6SVz9xc8sG4k+JznPvWxqzBTwHdSulbJKxrmRRbiS5wG4j2DOSfAAnwXN81NS9KN74oeo/pxNJDdzsE4A8TgE/AoM6JlEBERAREQEREBERAREQEREBERAREQEREBTtZLU6cq5a175aiyzPL6gOJc+hceS8E8mI+I/E7j0chtEiCB1lou5Xy7UN/st9LKmkkbNBBIxgjcByGiRjd2OXetvHpuxgE5vRnAz3XmjYdV6e1vS9C3ynSZlfEKeik6zYQ8jDyzAc1oIadoyG+ntOCAvTEEb5SK+O2DTtbLHNK2G8MPTgYXveTBMA1rR3JJAHzruWGy1lTcG6g1I1puRaW0tI126O3xnu1p7OkI9Z/j2HA5+az/CGlfppn9CdU6DFU9XzeTzdrHS7TtEji1pPvIB/goWPQBbZrHRmnt3XoXx+dSkud5wxkT4x3H+45208Z48Vfog88pdAVxfH5/XU8uaVkMkxa57/RpX05YM92OLhKckekMYPrJR+T2oirrTLLNRdGkjp2StZEe0bZmva0diJOqC7tnByDlehog8+s3k/kod4lbay5toZQwyspzkTM3gTOb2JcH8854xnkrXv8m90lMwfUUDWltX0CM5hMzIw3aGsa0bHRlwwBy8kAEZPqKIIKbRdwkuddXB1vzU1tPVta8Oc5jo5WvdiQtLgCGMbt5A5I2j0Vxo9AzQysmldb3mK6CsYySAyEtLJA9rnn0nelIXgOyRgDceCL9EHnNP5PKyKOljlqKOdsNVTSSb2OzO2J0xc93HrvEoBzn1eSc4HoUEMdPDHDAxscUbQxjGjAaAMABZEQEREBERAREQEREBERAREQEREBERAREQEREBERBHeUearpxp2a30rauqjvDHR05fs6mIJstDjwCRnGeM4VDYrzR323sraF7i0kskjkbtkhePWY9vdrgeCP8AhdbUFqnuVVZZYHRhtDcW1Mu8kZYIpGYHHfLx7PFabV0LNPVX+JrbV0lJVPIjqqWqqGwxXFoBIblxAEoAO13uweOwWSKH8m+vYNZzXdjMRmmnBp43Da8wEAAkZPOQ7OCe47cK4QEREBERAREQEREBSFy1vTUPlCt2l3OixU07nSPzlzZTzG32DIDvaTub28a9R15tVvl8odjkkoad0ktNVyyPMQ3Oew02xxPfIwMHwQWKIujd7tRWenZPXyljZJBFG1jHPfK85w1rWglzjg8AeCDvIsFFVwV1KyppZOpC/O12COxwQQeQQQRgrOgIiICIiAiIgIiICIiAiIgIiICIiAurcbfRXSkfSXGlhqqd/rRTMDmn4FdpEHmkmj7XobVNnvGnhLA2uqxQVFI5++MtkDjuaTkggtHjz245z6WpXXf37TX05T/yyKpHZB9REQEREGiuV1r6e+UtHBb5pYJI5CXNkiG/AZyMuBGMlaWkq66mudbaqqrrXmgqXV5mcRmSk2ZYzOMHL9zff03EnPCtlwEEIndOImdZzAx0m0bi0EkAnvjJPHvKCDp/KQ6ajbUC0gEt3FvnXYGjNUznZ4tBafYcY3DtvdKahqb7U14mp6eCGExdENmLpCHwxS+kNoHHVHIPux4nnb/8LXKN9toIbZPED1jTsgZsdzt3gYw7tjcM/OtxTUNJSHNLSwQksazMcYb6LfVHA7DJwPBB2FNXX5f6e/Qq/wDjTqlU1dfl/p79Cr/406ClU9b2tu2pau4vYTDbs0VNkkgvIBlePDxazI59F4zzhbK/XFtptFVXOY6QxM9CNjS4yPPDWgDxLiB8Vx0/bjarRT0j3B84buqJQD91mcd0j+f9Ti4/FB0LGTR6ivdtLiInOjrYGYw1okBDw3nn7oxzj4Zk96oFO3praDUtnuoZxNvt87w3OGv9KMkgHgPYG+A+6cqiQEREBERAREQEREBERAREQEREBERAREQR/lIpIa6GwUlS1zoZr1Ax4a9zCRtk7FpBHwKzjyfacx/21X+8qn6xfNd/fdNfTlP/ACyKqHZBLfa+05+TVf7yqfrE+19pz8mq/wB5VP1iqUQS32vtOfk1X+8qn6xPtfac/Jqv95VP1iqUQS32vtOfk1X+8qn6xcX+TzTT2OY6lq8OGD/1Gp+sVWiCYsOk32yqopqu6S1jbbTvpaBhhZGIonBgw4j13YjaM8DvwqdEQFNXX5f6e/Qq/wDjTqlUTr110pLzZ7ja6SplDIKqnkmp6czugMhhId0x6xwx2M4GcZPgQ2k8jb3qRlHH1DR2pwmqHAeg+oI+5sz47Rl5HgemVRKV05XxUtu6Nt0/e2xte50j6mBscksjjuc929wLiSck47/NhbT7L1P/AIO5/wDx+sQdi925t1tc9E6QxukAMcoaHGORpDmPAPctcGn4LDp+5vuNI5tXEILhTO6VZADkMkwDxzy0ghzT4gjODkDX1WrhSzuhl0/qAvbjJioDI3tnhzSQfgVprpfKatnbWU1l1TRXFjNjKqC1vyW84a9p4e3JJw4cZJGDygvUXnN78o1VYrC6sqLNcppopRvfUW6SkicwuxjcS7DsEc9ifAdlU6R1EdS20VhtdfbyMBzKyLZl3Odp/GAx3wO/z4DeoiICIiAiIgIiICIiAiIgIiICjtW0rLjq7TlvqZaltLLFWOkZBUyQ7i1se3JY4HjJ/arFSt8+X+l/zFd/LEg5S6A09MWGaKvk6bw9m+61R2uHYj7pweTytNrbTtDY9NVVytktyhq6d0TopDdKl+09Ro9V0hB4J7hegqV8p/yHuX6r+qxBUhfVxeXCNxjAc/B2hxwCfnwVKWXWRuFbRU01HDGaueop2iGq6r43wl+4vbtbhp6Zwcnu3jngK1FrRqCzGmfUi7UJgjcGPkFQ3a1xGQCc+zn5uVgptR297p/OayhhayrdTRO88Y7qEBp8D6LvSxtPI49oQblFp6TVNiq6ZlRFdKURvmfCwySBm57XbSAD78ftHtC7lFdbdcJZIqGvpaiSL74yGZryzkjkA8cgj4IO4iIgJ3REDstbfrxBZqSOad0IdLK2KITTCJpceTlx4AADj8OMnAWyXRuttbcWRA1FRTvicXMkgcGuGWlp5IPg489x3CD7Zq5t0tsFa1rAJQT6DtzTgkZB8QcZB9mF3MD2BcKeGOmgjggY1kUbQxjGjAaAMAD4LIgxTU8M4YJoY5Ax4e3e0Ha4diM9iPasqIgIiICIiAiIgIiICIiAiIgIiIClb58v9L/mK7+WJVSlb58v9L/mK7+WJBVKV8p/yHuX6r+qxVSlfKf8h7l+q/qsQVDw4xuDHBriDhxGcH5lL2vRwts9PUQ15FRFJP1JBTtBnimeZHxu9weSWnu34nNSFOatrKuCusdNTRySRVFVJ1WMdsMhjhkkYzceAHPY3v3x7MoNa3yd0jLQ2girZI3sdDtqmxjrNETXNjIeTkPG7hwIHGNuC4HO/Q7H3Hz37JTNk+yLq4OZG1sjS4RtLA/uGlsYaR2IJyPVx1fKFXznSVY6qppaCaKWDoSGobmSTqDdsLXZwGh3cAkE8DBWgu9ZVS3C7yGqqTK6WrI2yu2fY/zLMbm4O3b1tuHDncTz3QU9ZoGnqqR1I65VIgf5yxzdrM9KeVssjQcd9zRhxzxnhb3T9nFmgqo+uZzUVc1UXFgbgyO3EceGSfhj2KMs9/qKqxW2VtUBXUlRQQea89UxyGNj3SekRI1zXl4IAxgZO5px6OgIiICIiAiIgIiICIiAiIgIiICIiAiIgIiICIiAiIgKVvny+0v+Yrv5YlVLV3vT1nvwhF5t1PWCHJj6zc7c4zj58D9iDZ5+f9ilvKfzoe5d/wDK8P8AdYtFf9D6Xp9Qaap4LHRMiqauZkzGs4kaKeVwB/8AYA/BUDPJ7pBj2vZp6gDmnIPT7FBTBYqmlgqmNZURtkDHtkbn8VzTkEewgrMiAmERBhmpYJ5YZZo2vfA4viLudjiCMge3BIz7CfaVmREBERAREQEREBERAREQEREBERAREQEREBERAREQEREBYqmeOlp5aiYkRxML3kNLiABk8Dk/BZUQecX7W2nqm/6cqYLhvhpKqZ87hBL6DXU8jQT6P+pwHxVhZNS2i/SSx2qr67ogHPHTe3APb1gF1L9UXWkrIjFe7PQ09RI2GnjrKN73vkI9UOEzQSecABUIQfUREBERAREQEREBERAREQEREBERAREQEREBERAREQEREBERAREQEREAoiICIiAiIgIiICIiAiIgIiICIiAiIgIiICIiAiIgIiIP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029200" y="4495800"/>
            <a:ext cx="11430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685800"/>
            <a:ext cx="4867275" cy="574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fr-FR" sz="3200" dirty="0" err="1" smtClean="0"/>
              <a:t>Arduino</a:t>
            </a:r>
            <a:r>
              <a:rPr lang="fr-FR" sz="3200" dirty="0" smtClean="0"/>
              <a:t> -&gt; </a:t>
            </a:r>
            <a:r>
              <a:rPr lang="fr-FR" sz="3200" dirty="0" err="1" smtClean="0"/>
              <a:t>example</a:t>
            </a:r>
            <a:r>
              <a:rPr lang="fr-FR" sz="3200" dirty="0" smtClean="0"/>
              <a:t> -&gt; </a:t>
            </a:r>
            <a:r>
              <a:rPr lang="fr-FR" sz="3200" dirty="0" err="1" smtClean="0"/>
              <a:t>waveRP</a:t>
            </a:r>
            <a:r>
              <a:rPr lang="fr-FR" sz="3200" dirty="0" smtClean="0"/>
              <a:t> -&gt; </a:t>
            </a:r>
            <a:r>
              <a:rPr lang="fr-FR" sz="3200" dirty="0" err="1" smtClean="0"/>
              <a:t>waverecorPlay</a:t>
            </a:r>
            <a:endParaRPr lang="en-US" sz="3200" dirty="0" smtClean="0"/>
          </a:p>
        </p:txBody>
      </p:sp>
      <p:sp>
        <p:nvSpPr>
          <p:cNvPr id="49156" name="AutoShape 4" descr="data:image/jpeg;base64,/9j/4AAQSkZJRgABAQAAAQABAAD/2wBDAAkGBwgHBgkIBwgKCgkLDRYPDQwMDRsUFRAWIB0iIiAdHx8kKDQsJCYxJx8fLT0tMTU3Ojo6Iys/RD84QzQ5Ojf/2wBDAQoKCg0MDRoPDxo3JR8lNzc3Nzc3Nzc3Nzc3Nzc3Nzc3Nzc3Nzc3Nzc3Nzc3Nzc3Nzc3Nzc3Nzc3Nzc3Nzc3Nzf/wAARCADCAQMDASIAAhEBAxEB/8QAGwABAQACAwEAAAAAAAAAAAAAAAYDBQIEBwH/xABFEAABAwMDAgEHBBAFBQAAAAABAAIDBAURBhIhEzFBBxQiMlFhgTZxddMVFyMzNUJUc3SDkZWxsrO0FkNSY8ElNFWCo//EABQBAQAAAAAAAAAAAAAAAAAAAAD/xAAUEQEAAAAAAAAAAAAAAAAAAAAA/9oADAMBAAIRAxEAPwD3FERAREQEREBERBNm9VdynuFvt8dRSVDGN82nno37GuLSfTz4ZGPDvxyvmkrvVXxkFUZQYGUbGVLCwAiqPLx7tuMEdsnjsVwumpnWiSeabS922OmZCaiIUxEpc8MZ/mg4JcAMgYzzhbDTe0Q1PTstXahJUPmcypdGTI953OcNj3+J9yDcIiICIiAiIgIiICIiAiIgIiICIiAiIgIiICIiAiIgIiICIiAiIgIiIJ7Xn4Aj+kaD+7hVCp7Xn4Aj+kaD+7hVCgIiICIiAiIgIiICIiAiIgIiICIiAiIgIiICIiAiIgIiICIiAiIgIiIJ7Xn4Aj+kaD+7hVCp7Xn4Aj+kaD+7hVCgIiICIiAiIgIiICIiAiIgIiICIiAiIgIiICIiAiIgIiICxRVMEs00MU0b5YSBKxrgSwkZAcPDIIPKyrT3m0yzzsuVrkZBdYG7Wvd6k7O/SlxyW5JIPdpOR4hwbhFqrXfaSvY1kh81rBL0JaSZwEkcu0u2e/0QXAjgt5HC2qAin9U1tTSVunmU0zo21N1bDMG/js6Mztp92WtPwXfv16o7FbzWVrnkFwZFFG3dJNIfVYxv4zj4D/gEoNZr6WNlkp43yNa+W50LY2kgF585idgDxOAT8wKpFK2q1VslS7Uuo4DNc2sPmlBE4OZQxnu1hJAdIR6z/gMAc86HXFrrKq30wirIpLg2OSm6kQw9kjXuY7gnAIjf3545HKDY6re2LTdzkdO+DZTPc2VkxiLXAZbhwII5x489lEWbXMtJT2y3Zp6gSQ0bXVk1c57upPFI4l+c9nxnPPZwx7F6TP0uk7zjZ0gMu342gDnJysEEdBUUzJqeOnkgmaHtexoLXtIyD7wggdJamrKe2xtkdDVuFmiu9XUVNwkeRuY4ODW7XEcxgkDgFxwOQF3LRr2qut4gtdNRUXXfNPE9z6otA6QiduADSTlspAHtaVa0Zo5oY6mi6L4pGAsliAIc085BHcFco6anjcHRwRMcOxawAhBBwa9qbja4pHW2OmbWywwxyvq9rYhK2QkvLfSaW9PGeMlwxjCp9E1MlZo6x1M8zp5pbfA6SVz9xc8sG4k+JznPvWxqzBTwHdSulbJKxrmRRbiS5wG4j2DOSfAAnwXN81NS9KN74oeo/pxNJDdzsE4A8TgE/AoM6JlEBERAREQEREBERAREQEREBERAREQEREBTtZLU6cq5a175aiyzPL6gOJc+hceS8E8mI+I/E7j0chtEiCB1lou5Xy7UN/st9LKmkkbNBBIxgjcByGiRjd2OXetvHpuxgE5vRnAz3XmjYdV6e1vS9C3ynSZlfEKeik6zYQ8jDyzAc1oIadoyG+ntOCAvTEEb5SK+O2DTtbLHNK2G8MPTgYXveTBMA1rR3JJAHzruWGy1lTcG6g1I1puRaW0tI126O3xnu1p7OkI9Z/j2HA5+az/CGlfppn9CdU6DFU9XzeTzdrHS7TtEji1pPvIB/goWPQBbZrHRmnt3XoXx+dSkud5wxkT4x3H+45208Z48Vfog88pdAVxfH5/XU8uaVkMkxa57/RpX05YM92OLhKckekMYPrJR+T2oirrTLLNRdGkjp2StZEe0bZmva0diJOqC7tnByDlehog8+s3k/kod4lbay5toZQwyspzkTM3gTOb2JcH8854xnkrXv8m90lMwfUUDWltX0CM5hMzIw3aGsa0bHRlwwBy8kAEZPqKIIKbRdwkuddXB1vzU1tPVta8Oc5jo5WvdiQtLgCGMbt5A5I2j0Vxo9AzQysmldb3mK6CsYySAyEtLJA9rnn0nelIXgOyRgDceCL9EHnNP5PKyKOljlqKOdsNVTSSb2OzO2J0xc93HrvEoBzn1eSc4HoUEMdPDHDAxscUbQxjGjAaAMABZEQEREBERAREQEREBERAREQEREBERAREQEREBERBHeUearpxp2a30rauqjvDHR05fs6mIJstDjwCRnGeM4VDYrzR323sraF7i0kskjkbtkhePWY9vdrgeCP8AhdbUFqnuVVZZYHRhtDcW1Mu8kZYIpGYHHfLx7PFabV0LNPVX+JrbV0lJVPIjqqWqqGwxXFoBIblxAEoAO13uweOwWSKH8m+vYNZzXdjMRmmnBp43Da8wEAAkZPOQ7OCe47cK4QEREBERAREQEREBSFy1vTUPlCt2l3OixU07nSPzlzZTzG32DIDvaTub28a9R15tVvl8odjkkoad0ktNVyyPMQ3Oew02xxPfIwMHwQWKIujd7tRWenZPXyljZJBFG1jHPfK85w1rWglzjg8AeCDvIsFFVwV1KyppZOpC/O12COxwQQeQQQRgrOgIiICIiAiIgIiICIiAiIgIiICIiAurcbfRXSkfSXGlhqqd/rRTMDmn4FdpEHmkmj7XobVNnvGnhLA2uqxQVFI5++MtkDjuaTkggtHjz245z6WpXXf37TX05T/yyKpHZB9REQEREGiuV1r6e+UtHBb5pYJI5CXNkiG/AZyMuBGMlaWkq66mudbaqqrrXmgqXV5mcRmSk2ZYzOMHL9zff03EnPCtlwEEIndOImdZzAx0m0bi0EkAnvjJPHvKCDp/KQ6ajbUC0gEt3FvnXYGjNUznZ4tBafYcY3DtvdKahqb7U14mp6eCGExdENmLpCHwxS+kNoHHVHIPux4nnb/8LXKN9toIbZPED1jTsgZsdzt3gYw7tjcM/OtxTUNJSHNLSwQksazMcYb6LfVHA7DJwPBB2FNXX5f6e/Qq/wDjTqlU1dfl/p79Cr/406ClU9b2tu2pau4vYTDbs0VNkkgvIBlePDxazI59F4zzhbK/XFtptFVXOY6QxM9CNjS4yPPDWgDxLiB8Vx0/bjarRT0j3B84buqJQD91mcd0j+f9Ti4/FB0LGTR6ivdtLiInOjrYGYw1okBDw3nn7oxzj4Zk96oFO3praDUtnuoZxNvt87w3OGv9KMkgHgPYG+A+6cqiQEREBERAREQEREBERAREQEREBERAREQR/lIpIa6GwUlS1zoZr1Ax4a9zCRtk7FpBHwKzjyfacx/21X+8qn6xfNd/fdNfTlP/ACyKqHZBLfa+05+TVf7yqfrE+19pz8mq/wB5VP1iqUQS32vtOfk1X+8qn6xPtfac/Jqv95VP1iqUQS32vtOfk1X+8qn6xcX+TzTT2OY6lq8OGD/1Gp+sVWiCYsOk32yqopqu6S1jbbTvpaBhhZGIonBgw4j13YjaM8DvwqdEQFNXX5f6e/Qq/wDjTqlUTr110pLzZ7ja6SplDIKqnkmp6czugMhhId0x6xwx2M4GcZPgQ2k8jb3qRlHH1DR2pwmqHAeg+oI+5sz47Rl5HgemVRKV05XxUtu6Nt0/e2xte50j6mBscksjjuc929wLiSck47/NhbT7L1P/AIO5/wDx+sQdi925t1tc9E6QxukAMcoaHGORpDmPAPctcGn4LDp+5vuNI5tXEILhTO6VZADkMkwDxzy0ghzT4gjODkDX1WrhSzuhl0/qAvbjJioDI3tnhzSQfgVprpfKatnbWU1l1TRXFjNjKqC1vyW84a9p4e3JJw4cZJGDygvUXnN78o1VYrC6sqLNcppopRvfUW6SkicwuxjcS7DsEc9ifAdlU6R1EdS20VhtdfbyMBzKyLZl3Odp/GAx3wO/z4DeoiICIiAiIgIiICIiAiIgIiICjtW0rLjq7TlvqZaltLLFWOkZBUyQ7i1se3JY4HjJ/arFSt8+X+l/zFd/LEg5S6A09MWGaKvk6bw9m+61R2uHYj7pweTytNrbTtDY9NVVytktyhq6d0TopDdKl+09Ro9V0hB4J7hegqV8p/yHuX6r+qxBUhfVxeXCNxjAc/B2hxwCfnwVKWXWRuFbRU01HDGaueop2iGq6r43wl+4vbtbhp6Zwcnu3jngK1FrRqCzGmfUi7UJgjcGPkFQ3a1xGQCc+zn5uVgptR297p/OayhhayrdTRO88Y7qEBp8D6LvSxtPI49oQblFp6TVNiq6ZlRFdKURvmfCwySBm57XbSAD78ftHtC7lFdbdcJZIqGvpaiSL74yGZryzkjkA8cgj4IO4iIgJ3REDstbfrxBZqSOad0IdLK2KITTCJpceTlx4AADj8OMnAWyXRuttbcWRA1FRTvicXMkgcGuGWlp5IPg489x3CD7Zq5t0tsFa1rAJQT6DtzTgkZB8QcZB9mF3MD2BcKeGOmgjggY1kUbQxjGjAaAMAD4LIgxTU8M4YJoY5Ax4e3e0Ha4diM9iPasqIgIiICIiAiIgIiICIiAiIgIiIClb58v9L/mK7+WJVSlb58v9L/mK7+WJBVKV8p/yHuX6r+qxVSlfKf8h7l+q/qsQVDw4xuDHBriDhxGcH5lL2vRwts9PUQ15FRFJP1JBTtBnimeZHxu9weSWnu34nNSFOatrKuCusdNTRySRVFVJ1WMdsMhjhkkYzceAHPY3v3x7MoNa3yd0jLQ2girZI3sdDtqmxjrNETXNjIeTkPG7hwIHGNuC4HO/Q7H3Hz37JTNk+yLq4OZG1sjS4RtLA/uGlsYaR2IJyPVx1fKFXznSVY6qppaCaKWDoSGobmSTqDdsLXZwGh3cAkE8DBWgu9ZVS3C7yGqqTK6WrI2yu2fY/zLMbm4O3b1tuHDncTz3QU9ZoGnqqR1I65VIgf5yxzdrM9KeVssjQcd9zRhxzxnhb3T9nFmgqo+uZzUVc1UXFgbgyO3EceGSfhj2KMs9/qKqxW2VtUBXUlRQQea89UxyGNj3SekRI1zXl4IAxgZO5px6OgIiICIiAiIgIiICIiAiIgIiICIiAiIgIiICIiAiIgKVvny+0v+Yrv5YlVLV3vT1nvwhF5t1PWCHJj6zc7c4zj58D9iDZ5+f9ilvKfzoe5d/wDK8P8AdYtFf9D6Xp9Qaap4LHRMiqauZkzGs4kaKeVwB/8AYA/BUDPJ7pBj2vZp6gDmnIPT7FBTBYqmlgqmNZURtkDHtkbn8VzTkEewgrMiAmERBhmpYJ5YZZo2vfA4viLudjiCMge3BIz7CfaVmREBERAREQEREBERAREQEREBERAREQEREBERAREQEREBYqmeOlp5aiYkRxML3kNLiABk8Dk/BZUQecX7W2nqm/6cqYLhvhpKqZ87hBL6DXU8jQT6P+pwHxVhZNS2i/SSx2qr67ogHPHTe3APb1gF1L9UXWkrIjFe7PQ09RI2GnjrKN73vkI9UOEzQSecABUIQfUREBERAREQEREBERAREQEREBERAREQEREBERAREQEREBERAREQEREAoiICIiAiIgIiICIiAiIgIiICIiAiIgIiICIiAiIgIiIP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029200" y="4495800"/>
            <a:ext cx="11430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39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838200"/>
            <a:ext cx="4343400" cy="5229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609600" y="5903893"/>
            <a:ext cx="7239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 smtClean="0"/>
              <a:t>Upload</a:t>
            </a:r>
            <a:r>
              <a:rPr lang="fr-FR" sz="2800" b="1" dirty="0" smtClean="0"/>
              <a:t> -&gt; ouvrir terminal série </a:t>
            </a:r>
          </a:p>
          <a:p>
            <a:endParaRPr lang="en-US" sz="2800" b="1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AutoShape 4" descr="data:image/jpeg;base64,/9j/4AAQSkZJRgABAQAAAQABAAD/2wBDAAkGBwgHBgkIBwgKCgkLDRYPDQwMDRsUFRAWIB0iIiAdHx8kKDQsJCYxJx8fLT0tMTU3Ojo6Iys/RD84QzQ5Ojf/2wBDAQoKCg0MDRoPDxo3JR8lNzc3Nzc3Nzc3Nzc3Nzc3Nzc3Nzc3Nzc3Nzc3Nzc3Nzc3Nzc3Nzc3Nzc3Nzc3Nzc3Nzf/wAARCADCAQMDASIAAhEBAxEB/8QAGwABAQACAwEAAAAAAAAAAAAAAAYDBQIEBwH/xABFEAABAwMDAgEHBBAFBQAAAAABAAIDBAURBhIhEzFBBxQiMlFhgTZxddMVFyMzNUJUc3SDkZWxsrO0FkNSY8ElNFWCo//EABQBAQAAAAAAAAAAAAAAAAAAAAD/xAAUEQEAAAAAAAAAAAAAAAAAAAAA/9oADAMBAAIRAxEAPwD3FERAREQEREBERBNm9VdynuFvt8dRSVDGN82nno37GuLSfTz4ZGPDvxyvmkrvVXxkFUZQYGUbGVLCwAiqPLx7tuMEdsnjsVwumpnWiSeabS922OmZCaiIUxEpc8MZ/mg4JcAMgYzzhbDTe0Q1PTstXahJUPmcypdGTI953OcNj3+J9yDcIiICIiAiIgIiICIiAiIgIiICIiAiIgIiICIiAiIgIiICIiAiIgIiIJ7Xn4Aj+kaD+7hVCp7Xn4Aj+kaD+7hVCgIiICIiAiIgIiICIiAiIgIiICIiAiIgIiICIiAiIgIiICIiAiIgIiIJ7Xn4Aj+kaD+7hVCp7Xn4Aj+kaD+7hVCgIiICIiAiIgIiICIiAiIgIiICIiAiIgIiICIiAiIgIiICxRVMEs00MU0b5YSBKxrgSwkZAcPDIIPKyrT3m0yzzsuVrkZBdYG7Wvd6k7O/SlxyW5JIPdpOR4hwbhFqrXfaSvY1kh81rBL0JaSZwEkcu0u2e/0QXAjgt5HC2qAin9U1tTSVunmU0zo21N1bDMG/js6Mztp92WtPwXfv16o7FbzWVrnkFwZFFG3dJNIfVYxv4zj4D/gEoNZr6WNlkp43yNa+W50LY2kgF585idgDxOAT8wKpFK2q1VslS7Uuo4DNc2sPmlBE4OZQxnu1hJAdIR6z/gMAc86HXFrrKq30wirIpLg2OSm6kQw9kjXuY7gnAIjf3545HKDY6re2LTdzkdO+DZTPc2VkxiLXAZbhwII5x489lEWbXMtJT2y3Zp6gSQ0bXVk1c57upPFI4l+c9nxnPPZwx7F6TP0uk7zjZ0gMu342gDnJysEEdBUUzJqeOnkgmaHtexoLXtIyD7wggdJamrKe2xtkdDVuFmiu9XUVNwkeRuY4ODW7XEcxgkDgFxwOQF3LRr2qut4gtdNRUXXfNPE9z6otA6QiduADSTlspAHtaVa0Zo5oY6mi6L4pGAsliAIc085BHcFco6anjcHRwRMcOxawAhBBwa9qbja4pHW2OmbWywwxyvq9rYhK2QkvLfSaW9PGeMlwxjCp9E1MlZo6x1M8zp5pbfA6SVz9xc8sG4k+JznPvWxqzBTwHdSulbJKxrmRRbiS5wG4j2DOSfAAnwXN81NS9KN74oeo/pxNJDdzsE4A8TgE/AoM6JlEBERAREQEREBERAREQEREBERAREQEREBTtZLU6cq5a175aiyzPL6gOJc+hceS8E8mI+I/E7j0chtEiCB1lou5Xy7UN/st9LKmkkbNBBIxgjcByGiRjd2OXetvHpuxgE5vRnAz3XmjYdV6e1vS9C3ynSZlfEKeik6zYQ8jDyzAc1oIadoyG+ntOCAvTEEb5SK+O2DTtbLHNK2G8MPTgYXveTBMA1rR3JJAHzruWGy1lTcG6g1I1puRaW0tI126O3xnu1p7OkI9Z/j2HA5+az/CGlfppn9CdU6DFU9XzeTzdrHS7TtEji1pPvIB/goWPQBbZrHRmnt3XoXx+dSkud5wxkT4x3H+45208Z48Vfog88pdAVxfH5/XU8uaVkMkxa57/RpX05YM92OLhKckekMYPrJR+T2oirrTLLNRdGkjp2StZEe0bZmva0diJOqC7tnByDlehog8+s3k/kod4lbay5toZQwyspzkTM3gTOb2JcH8854xnkrXv8m90lMwfUUDWltX0CM5hMzIw3aGsa0bHRlwwBy8kAEZPqKIIKbRdwkuddXB1vzU1tPVta8Oc5jo5WvdiQtLgCGMbt5A5I2j0Vxo9AzQysmldb3mK6CsYySAyEtLJA9rnn0nelIXgOyRgDceCL9EHnNP5PKyKOljlqKOdsNVTSSb2OzO2J0xc93HrvEoBzn1eSc4HoUEMdPDHDAxscUbQxjGjAaAMABZEQEREBERAREQEREBERAREQEREBERAREQEREBERBHeUearpxp2a30rauqjvDHR05fs6mIJstDjwCRnGeM4VDYrzR323sraF7i0kskjkbtkhePWY9vdrgeCP8AhdbUFqnuVVZZYHRhtDcW1Mu8kZYIpGYHHfLx7PFabV0LNPVX+JrbV0lJVPIjqqWqqGwxXFoBIblxAEoAO13uweOwWSKH8m+vYNZzXdjMRmmnBp43Da8wEAAkZPOQ7OCe47cK4QEREBERAREQEREBSFy1vTUPlCt2l3OixU07nSPzlzZTzG32DIDvaTub28a9R15tVvl8odjkkoad0ktNVyyPMQ3Oew02xxPfIwMHwQWKIujd7tRWenZPXyljZJBFG1jHPfK85w1rWglzjg8AeCDvIsFFVwV1KyppZOpC/O12COxwQQeQQQRgrOgIiICIiAiIgIiICIiAiIgIiICIiAurcbfRXSkfSXGlhqqd/rRTMDmn4FdpEHmkmj7XobVNnvGnhLA2uqxQVFI5++MtkDjuaTkggtHjz245z6WpXXf37TX05T/yyKpHZB9REQEREGiuV1r6e+UtHBb5pYJI5CXNkiG/AZyMuBGMlaWkq66mudbaqqrrXmgqXV5mcRmSk2ZYzOMHL9zff03EnPCtlwEEIndOImdZzAx0m0bi0EkAnvjJPHvKCDp/KQ6ajbUC0gEt3FvnXYGjNUznZ4tBafYcY3DtvdKahqb7U14mp6eCGExdENmLpCHwxS+kNoHHVHIPux4nnb/8LXKN9toIbZPED1jTsgZsdzt3gYw7tjcM/OtxTUNJSHNLSwQksazMcYb6LfVHA7DJwPBB2FNXX5f6e/Qq/wDjTqlU1dfl/p79Cr/406ClU9b2tu2pau4vYTDbs0VNkkgvIBlePDxazI59F4zzhbK/XFtptFVXOY6QxM9CNjS4yPPDWgDxLiB8Vx0/bjarRT0j3B84buqJQD91mcd0j+f9Ti4/FB0LGTR6ivdtLiInOjrYGYw1okBDw3nn7oxzj4Zk96oFO3praDUtnuoZxNvt87w3OGv9KMkgHgPYG+A+6cqiQEREBERAREQEREBERAREQEREBERAREQR/lIpIa6GwUlS1zoZr1Ax4a9zCRtk7FpBHwKzjyfacx/21X+8qn6xfNd/fdNfTlP/ACyKqHZBLfa+05+TVf7yqfrE+19pz8mq/wB5VP1iqUQS32vtOfk1X+8qn6xPtfac/Jqv95VP1iqUQS32vtOfk1X+8qn6xcX+TzTT2OY6lq8OGD/1Gp+sVWiCYsOk32yqopqu6S1jbbTvpaBhhZGIonBgw4j13YjaM8DvwqdEQFNXX5f6e/Qq/wDjTqlUTr110pLzZ7ja6SplDIKqnkmp6czugMhhId0x6xwx2M4GcZPgQ2k8jb3qRlHH1DR2pwmqHAeg+oI+5sz47Rl5HgemVRKV05XxUtu6Nt0/e2xte50j6mBscksjjuc929wLiSck47/NhbT7L1P/AIO5/wDx+sQdi925t1tc9E6QxukAMcoaHGORpDmPAPctcGn4LDp+5vuNI5tXEILhTO6VZADkMkwDxzy0ghzT4gjODkDX1WrhSzuhl0/qAvbjJioDI3tnhzSQfgVprpfKatnbWU1l1TRXFjNjKqC1vyW84a9p4e3JJw4cZJGDygvUXnN78o1VYrC6sqLNcppopRvfUW6SkicwuxjcS7DsEc9ifAdlU6R1EdS20VhtdfbyMBzKyLZl3Odp/GAx3wO/z4DeoiICIiAiIgIiICIiAiIgIiICjtW0rLjq7TlvqZaltLLFWOkZBUyQ7i1se3JY4HjJ/arFSt8+X+l/zFd/LEg5S6A09MWGaKvk6bw9m+61R2uHYj7pweTytNrbTtDY9NVVytktyhq6d0TopDdKl+09Ro9V0hB4J7hegqV8p/yHuX6r+qxBUhfVxeXCNxjAc/B2hxwCfnwVKWXWRuFbRU01HDGaueop2iGq6r43wl+4vbtbhp6Zwcnu3jngK1FrRqCzGmfUi7UJgjcGPkFQ3a1xGQCc+zn5uVgptR297p/OayhhayrdTRO88Y7qEBp8D6LvSxtPI49oQblFp6TVNiq6ZlRFdKURvmfCwySBm57XbSAD78ftHtC7lFdbdcJZIqGvpaiSL74yGZryzkjkA8cgj4IO4iIgJ3REDstbfrxBZqSOad0IdLK2KITTCJpceTlx4AADj8OMnAWyXRuttbcWRA1FRTvicXMkgcGuGWlp5IPg489x3CD7Zq5t0tsFa1rAJQT6DtzTgkZB8QcZB9mF3MD2BcKeGOmgjggY1kUbQxjGjAaAMAD4LIgxTU8M4YJoY5Ax4e3e0Ha4diM9iPasqIgIiICIiAiIgIiICIiAiIgIiIClb58v9L/mK7+WJVSlb58v9L/mK7+WJBVKV8p/yHuX6r+qxVSlfKf8h7l+q/qsQVDw4xuDHBriDhxGcH5lL2vRwts9PUQ15FRFJP1JBTtBnimeZHxu9weSWnu34nNSFOatrKuCusdNTRySRVFVJ1WMdsMhjhkkYzceAHPY3v3x7MoNa3yd0jLQ2girZI3sdDtqmxjrNETXNjIeTkPG7hwIHGNuC4HO/Q7H3Hz37JTNk+yLq4OZG1sjS4RtLA/uGlsYaR2IJyPVx1fKFXznSVY6qppaCaKWDoSGobmSTqDdsLXZwGh3cAkE8DBWgu9ZVS3C7yGqqTK6WrI2yu2fY/zLMbm4O3b1tuHDncTz3QU9ZoGnqqR1I65VIgf5yxzdrM9KeVssjQcd9zRhxzxnhb3T9nFmgqo+uZzUVc1UXFgbgyO3EceGSfhj2KMs9/qKqxW2VtUBXUlRQQea89UxyGNj3SekRI1zXl4IAxgZO5px6OgIiICIiAiIgIiICIiAiIgIiICIiAiIgIiICIiAiIgKVvny+0v+Yrv5YlVLV3vT1nvwhF5t1PWCHJj6zc7c4zj58D9iDZ5+f9ilvKfzoe5d/wDK8P8AdYtFf9D6Xp9Qaap4LHRMiqauZkzGs4kaKeVwB/8AYA/BUDPJ7pBj2vZp6gDmnIPT7FBTBYqmlgqmNZURtkDHtkbn8VzTkEewgrMiAmERBhmpYJ5YZZo2vfA4viLudjiCMge3BIz7CfaVmREBERAREQEREBERAREQEREBERAREQEREBERAREQEREBYqmeOlp5aiYkRxML3kNLiABk8Dk/BZUQecX7W2nqm/6cqYLhvhpKqZ87hBL6DXU8jQT6P+pwHxVhZNS2i/SSx2qr67ogHPHTe3APb1gF1L9UXWkrIjFe7PQ09RI2GnjrKN73vkI9UOEzQSecABUIQfUREBERAREQEREBERAREQEREBERAREQEREBERAREQEREBERAREQEREAoiICIiAiIgIiICIiAiIgIiICIiAiIgIiICIiAiIgIiIP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029200" y="4495800"/>
            <a:ext cx="11430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14400" y="1981200"/>
            <a:ext cx="7239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/>
              <a:t>a : liste des commandes </a:t>
            </a:r>
          </a:p>
          <a:p>
            <a:endParaRPr lang="fr-FR" sz="2800" b="1" dirty="0" smtClean="0"/>
          </a:p>
          <a:p>
            <a:r>
              <a:rPr lang="fr-FR" sz="2800" b="1" dirty="0" smtClean="0"/>
              <a:t>r  : record </a:t>
            </a:r>
          </a:p>
          <a:p>
            <a:endParaRPr lang="fr-FR" sz="2800" b="1" dirty="0" smtClean="0"/>
          </a:p>
          <a:p>
            <a:r>
              <a:rPr lang="fr-FR" sz="2800" b="1" dirty="0" smtClean="0"/>
              <a:t>p  : </a:t>
            </a:r>
            <a:r>
              <a:rPr lang="fr-FR" sz="2800" b="1" dirty="0" err="1" smtClean="0"/>
              <a:t>play</a:t>
            </a:r>
            <a:r>
              <a:rPr lang="fr-FR" sz="2800" b="1" dirty="0" smtClean="0"/>
              <a:t> (mais ne marchera pas car il n’y a pas de </a:t>
            </a:r>
            <a:r>
              <a:rPr lang="fr-FR" sz="2800" b="1" dirty="0" err="1" smtClean="0"/>
              <a:t>spaeaker</a:t>
            </a:r>
            <a:r>
              <a:rPr lang="fr-FR" sz="2800" b="1" dirty="0" smtClean="0"/>
              <a:t> branché)</a:t>
            </a:r>
          </a:p>
          <a:p>
            <a:endParaRPr lang="fr-FR" sz="2800" b="1" dirty="0" smtClean="0"/>
          </a:p>
          <a:p>
            <a:endParaRPr lang="fr-FR" sz="2800" b="1" dirty="0" smtClean="0"/>
          </a:p>
          <a:p>
            <a:endParaRPr lang="en-US" sz="28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http://arduino.cc/en/uploads/Tutorial/graph-circuit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43000"/>
            <a:ext cx="5143066" cy="4648200"/>
          </a:xfrm>
          <a:prstGeom prst="rect">
            <a:avLst/>
          </a:prstGeom>
          <a:noFill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81000" y="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Arduino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Ex 1 Potentiometer correction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7650" name="AutoShape 2" descr="data:image/jpeg;base64,/9j/4AAQSkZJRgABAQAAAQABAAD/2wCEAAkGBg8GEBUIBxQREg8RGBoVFRgVFhoUGBUSGhYXIBcTFRgXISsqHBsjHRkWIDIgIzMpOCwtGCAyQTwqNScrOCkBCQoKDgwOGg8PGiskHiUuMiwsNTUtLDEyLy81Ki0qMCwpKTUyLDUqNCwyNS80LSwvKSw1LTUqMi8pLCwwLzUqKf/AABEIAKcBLgMBIgACEQEDEQH/xAAbAAEBAAMBAQEAAAAAAAAAAAAABgEEBQMCB//EAD4QAAEDAwICBgULBAEFAAAAAAEAAgMEBRESIQYxExdBUVTRFiJhgaIUMjVTcXKSlLLS0wcVI0KxJFJigpH/xAAYAQEBAQEBAAAAAAAAAAAAAAAAAQIDBP/EAC4RAAIBAgIJBAICAwAAAAAAAAABAgMRITEEEhMUQWFxkfBRUsHRobEigQUVQv/aAAwDAQACEQMRAD8A/cUREAREQBEUrxo4dLSskbO9jnSamQkh7gGZGMEcjv8AYCu1CltZ6t/X8K530ejtqihe2f4TfL9lUij7fWT2ZrtLJQyeWOOmjqH5c0uadbnnJIbtnHs9qzf75VQU9RTPLGVETWP1x6sOie7GWZ3a4EY3yu+5yc9WLXD4/Tdmer/XzdRRi1ZtY9bLLHJuz5leilrjxVJb3/InGASRsa6QuEml7nZwyMNBI2HN3eNjuvVvEVRXyCK3MiAdTtn/AMurIJcQWEN58sdnvWdzq21uBjcK1lJrDO5SIpOK81FzqKKWnLWRTRue5h1HcY15xz2Pq+/K+6G9vYwU9IxnTTVE0bNTn6QGElz3EknkPmjHPsVehzS5/rF59mWWgVEuf6xknfpZlSil6niiem/6VzIjUMnhhdgu0ObKCWuaebT7DnHtXnU8T1dG2eSZkBFI9okwX+u1+nAYDyIDuZyi0Oq/Tv0t3uu4X+PrPK2PNcbW73XcrEUpcuNPkkskcIjLYDpLXa+kkIALtBa3DcZwM8yOxfP99mo6irqp3NfTwxxvaz1gcODiwN7ASfnE+zuRaFVtdrhdc8UvlFX+Prat2rYXXPFK35RWopah4udPrjf0T3CJ8rTGJA0Foz0b9YGftHPB2C7FhrJrhAyrrBGDI1rmhmdmloO+rtz/APPaudTRp0leRxq6JUopueB0UUrbbZ6RRuuNbLUMkc+QN0SFgha17mhrWjbOBuTzytv+6TaorZbnRTS9F0rpX50OYHBoIDOZcc9uy1LRrNxTxWfL+/ORuWiWbjGV2s+CX98fLI76KYbxPPVPgpqVkQkkM8cgeXEMkhA3aRzG+eXdyWI+J6ibooY2RdK6eSnfkuDdUYPrNPPHbg5V3Ory79fpl3Cty7rn9MqEUtLxc+kjc2qbGJ2zmDPrdHs0O6QgAuxj/XvX1TcWvqmCKFsbp3SiFpGtsZ1MLuk9YasAAjT3jmm51rXth5iP9fXtrWw8xKdFL3+sroKca+ijf00bdTC4h7HOHIc277Ed2V9VN7/tMtTNUtBdDDE46S4anuJGkAkgDV24zvvlFospK6d+nVL5EdCnKN4tN8LdUvkpkU7VX6ptWqO4th1uilliMZcRqibkxvB+0esMZ9iUN/qHSU7KxkWmriL2CMu1Nc1jXEO1bb6uzl7VN1qW1sLdc+nZ9jO5VdXWVrdc7Xbt0s+xRIp7h/iKS6SGGr6FjsZ6P12ysOfmua8DV94KhXKrSlSlqyzONajOjLUnmERFyOIREQBERAEREAREQBERAFqVVtZVyRVUmrVAXFuDtlzdJz7ltorGTi7o1GTi7rzgatwt0dzZ0NQDgEOaWktc145Oa4ciFpjhqB0ctPOZJDOAJHvdl7gPm79mOwALrItxqzirJnSNepBWjJpZ+ecDlz8PsmLZGyTskDQxz2SaXSNbnHSbYJ3O+AdyvaO0RxSmrBeXmMQnLs+oCTk53Lt+a3kVdabVrh16jVrnKg4bhpug6IyA0oIYdW5a7m1+24OB3J6Nw9H0AMg/yOma4Ow9kjiclpH2kYOfeuqiu3qe5+XfyzW81c9Z+Xfy+5yBwzBpa1xkLhKycvc7L3yM+brJHLG2Bj3L6quG4axs8UhfiqLS/BGxaBjTttyHeuqibepe+s/MfhDeat76z8afwuxzKiwsmkNRG+eMvILxHIWNeQAASO/AAyMZwvqWxQzSSVEmo9Mzo5G59V7RnBI7wCRnPauiim2n68jO3qe5+nn47HMgsTYWvjfLUPa9pZh8hcGtIxttz9pyVuUVI2giZSxZ0xtDBnc4aMDK90UlUlLNmZ1Zzwkzi1fCdPVudJmZjZCXSMjkcxkjjzLmjtPswtiqsEM+gwl8Lom6GOidoIj29TuLdhsV0kWtvUw/k8DpvNbD+TwOZDw9BTuhlh1A0/Sad85MgGtzydyTzyvmLhuGF4maX5bK+cbjGuQYcOXL2Lqom3qe5+X+33JvNX3Py/2+5y38OQvD8mQGSTptQdhzJNOMsI5bfbzKy6wRyx/J53zPIcHte6Ql7XgbOaRy7dgO0rpom3qeo3ir7mcl3DcUkTqWR0ri9weXufl+tuNLgTsMYGwGF6vsUMrpJJ9T+mY2N4cdi1uccu3fmuiim2qevmH0uw3ir7n5b6XY5DOGYgHiV00hex0QdI/UWRuGC1meX2nJ2Xr/AGCEmBx1H5Mx0bN+bXMDTq23OAOWF0kVdeo+PlrB6TVf/T8Vv0cui4diontn1SvMYLYxI8vEbSACGZ9gA3yuoiLE5ym7ydzFSpKo7zdwiIsHMIiIAiIgCIiAIiIAiIgCIiAIiIAiIgCIiAIiIAiIgCIiAIiIAiIgCIiAIiIAiIgCIiAIiIAiIgCIiAIiIAiIgCIiA8qmobSMdPLnSxpccAk4AycAcz7Apyw8bx3iploSHDD8Rf4pG5boyekJ2ac5547FULWpbdHRvkngBDpnBzzknLg0AHB5bAcliSk2rPA9VGdGNOaqRbk1hjliuXmXMxcrg21xmqmbK9rcbRRvmfucbMjBJ9wXG9O6f6i5fkKr+NUaLZ5Sc9O6f6i5fkKr+NPTun+ouX5Cq/jVGiAnPTun+ouX5Cq/jT07p/qLl+Qqv41RogJz07p/qLl+Qqv409O6f6i5fkKr+NUaICc9O6f6i5fkKr+NPTun+ouX5Cq/jVGiAnPTun+ouX5Cq/jW5ZOJ6e/ukgpBM2SDR0jZYZIHAPDtB0yNBwdJXXUpYfpe5fco/wBE6Aq0REAREQBERAEREAREQBERAEREAREQBERAEREAREQBERAEREAREQBERAEREAREQBERAFKWH6XuX3KP9E6q1I8PzNfeLkxhBIZSZH2Mmz/yEBXIiIAiIgCIiAIiIAiIgCIiAIiIAiIgCIiAIiIAiLQkvcMO8hIGsx8v9xz93tUbSzOVStTpK85JdTfReIqmmQ0wzrDQ73E45r2VNxkpZMIiIaCIiAIiIAiIgCIiAIiICN4/4WuHEJjkstQ1kbMiSB75Yo5t/wDaSncHDuxy7exalovtJwUwxXK3PtjP9pI4xPA7sDnzwAn3yBvP7cbnG9wvFI8NsUf/AEpZmSWKNtRUMfqOQyGSRgIxjf1uZ2XKs1JZb7Lou1RLWVgwTFcHOjc12OTaR4Y0e5p+3fcC+oK+K6Rtq6B7JYn7tewhzSM42I9oI9y2F5QQR0TBFTtbHG3kGgNaB7ANgp6t/qDRwuNPbOlrpm82UjDPpP8A5vb6jP8A2cEBTIvGkmdPGyWdjo3uaC5hIJY4gEsJbsSDtkdy9coDKLGUygMosZTKAyixlMoDKLGV41tW2gjdUzfNY0uOOZDQSQM9uyFScnZHui1rdXsucTKuDOmRrXgHGQHAEAgcjutlRO5ZRcW08wiKbrOJqmWeSjsNL8o+TkNle6UQtDyAejZkHU4AjPdlbjFyyEYuWRSIpil42FY6mhZE5r55pIJWvOHQyxMLnN2BDuQ322IK2K7iGdlTLa7dCyWWKGOZuqTow7XIWlpOk4wATnt5K7OV7GtlK9vPQ76KU4Z4orr9K5k1LFHDFJJDK8T6y2SMbgN0jUNWBn2qrUlFxdmScHB2YUw2ETvEUgy11TMD9haVTouUo6x4NK0VaRq3eXLPFP4ODaHP+UuinzqjjDCf+7Dzpd72kLvIisVZWN6Lo+whqXvi3598QiItHpCIiAIiIAiIgCIiAIiICM4w4+fw7O22xQtaJG5FTUudDStceTTIxjsnvB08xvuteTgw8cxtm4nrI6qnOHNjpGMjgyO6U6pHb9oc3/nPVu/HNNR1DrLSxz1dYMaoYY86WubkGR8hawNII7VM+gFZdZRXUrKeynIJ+SPe+Z4zu2QRlkW/ta/zAt6nhekq6P8AsFRGXUmlrNBe8nQ0gtGvVq2IHb2KFq/6MsoSZLKYZm7f4awPLdsABs0Ba5uwx6wev0mjhdTRshme6RzWhrnuABeQAC8hoAyee3evZAR9J/TC1vjY6ro4mSloL2tkkcGvwNTWu1DIByM4GV7dV1n8Kz8cn7lVIgJXqus/hWfjk/cnVdZ/Cs/HJ+5VSICV6rrP4Vn45P3J1XWfwrPxyfuVUiAleq6z+FZ+OT9ydV1n8Kz8cn7lVIgJ2g/p7a7XK2so6ZjZYzqacvdh3eA5xGVv3+wQ8QxGnq2tcQHaCcnQ8tIDsAjkumijSaszdOpKnJTg7NHJ4c4bh4biENK1oeWsEjgCOke1uNRBJxkkn3rrIiRioqyLVqzqzc5u7YUiKeu4anqHWymbVwVUnTDErYnxyOa0PDtexadIII5bquRbjKxIz1eFyDHC1bRMjurGRy1jaqSrkiD9DSJY9BjY93a1obue4+/rcP0VVU1c17usIpy+OOFkfSNldpa57nOcW7DJcAAO5UyLbqto26zas0T/AAhbJrYKoVjdPS1k8rNwdUT3DS7YnGe47qgRFiUtZ3ZzlJyd2ERFkyEREAREQBERAEREAREQBERAEREByr1wrQ8Q/SsEUpHJxbh7fuvGHN5DkQuJwjC+3V9damzTyU8Dad0bZpDMWGVspcA9/rY9VoAJKsFKWH6XuX3KP9E6Aq0REAREQBERAEREAREQBERAEREAREQBERAEREAREQBERAERMoAiLGUBlFjKZQGUWMplAZRYymUBlFjKZQGVKWH6XuX3KP8AROqrKlbF9L3L7lH+idAVaLGUygMosZTKAyixlMoDKLGUygMosZTKAyixlZQBEyiAIiIAiIgCIiAIiIAiIgNa422K7ROo69gkifjU08jggjl7QD7lzLdwRbrTK2soKeOOVmdLhnIyCDjfuJXcRdY16kIuEZNJ5q7t2JZGpdbTBe4jRXJjZYnYJa7kSCCOXtAXA6rrN4OH4vNVSLkUleq6zeDh+LzTqus3g4fi81VIgJXqus3g4fi806rrN4OH4vNVSICV6rrN4OH4vNOq6zeDh+LzVUiAleq6zeDh+LzTqus3g4fi81VIgJXqus3g4fi806rbLz+RwfF5qqRASvVdZvBw/F5p1XWbwcPxeaqkQEr1XWbwcPxeadV1m8HD8XmqpEBK9V1m8HD8XmnVdZvBw/F5qqRASvVdZvBw/F5p1XWbwcPxeaqkQEr1XWbwcPxeadV1m8HD8XmqpEBOUX9OrTb5G1dJSxMkjcHMcM5a4HYjddm5WyG7xGjr2CSJ2NTTyOCCOXtAPuW0isZOLusGDh23gm3WiVtZQU8ccrM6XDORkEHme4ke9dxEW6lWdR3nJt83ciVsgiIuZQiIgCIiAIiIAiIgCIiAIiIAiIgCIiAIiIAiIgCIiAIiIAiIgCIiAIiIAiIgCIiAIiIAiIgCIiAIiID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52" name="AutoShape 4" descr="data:image/jpeg;base64,/9j/4AAQSkZJRgABAQAAAQABAAD/2wCEAAkGBg8GEBUIBxQREg8RGBoVFRgVFhoUGBUSGhYXIBcTFRgXISsqHBsjHRkWIDIgIzMpOCwtGCAyQTwqNScrOCkBCQoKDgwOGg8PGiskHiUuMiwsNTUtLDEyLy81Ki0qMCwpKTUyLDUqNCwyNS80LSwvKSw1LTUqMi8pLCwwLzUqKf/AABEIAKcBLgMBIgACEQEDEQH/xAAbAAEBAAMBAQEAAAAAAAAAAAAABgEEBQMCB//EAD4QAAEDAwICBgULBAEFAAAAAAEAAgMEBRESIQYxExdBUVTRFiJhgaIUMjVTcXKSlLLS0wcVI0KxJFJigpH/xAAYAQEBAQEBAAAAAAAAAAAAAAAAAQIDBP/EAC4RAAIBAgIJBAICAwAAAAAAAAABAgMRITEEEhMUQWFxkfBRUsHRobEigQUVQv/aAAwDAQACEQMRAD8A/cUREAREQBEUrxo4dLSskbO9jnSamQkh7gGZGMEcjv8AYCu1CltZ6t/X8K530ejtqihe2f4TfL9lUij7fWT2ZrtLJQyeWOOmjqH5c0uadbnnJIbtnHs9qzf75VQU9RTPLGVETWP1x6sOie7GWZ3a4EY3yu+5yc9WLXD4/Tdmer/XzdRRi1ZtY9bLLHJuz5leilrjxVJb3/InGASRsa6QuEml7nZwyMNBI2HN3eNjuvVvEVRXyCK3MiAdTtn/AMurIJcQWEN58sdnvWdzq21uBjcK1lJrDO5SIpOK81FzqKKWnLWRTRue5h1HcY15xz2Pq+/K+6G9vYwU9IxnTTVE0bNTn6QGElz3EknkPmjHPsVehzS5/rF59mWWgVEuf6xknfpZlSil6niiem/6VzIjUMnhhdgu0ObKCWuaebT7DnHtXnU8T1dG2eSZkBFI9okwX+u1+nAYDyIDuZyi0Oq/Tv0t3uu4X+PrPK2PNcbW73XcrEUpcuNPkkskcIjLYDpLXa+kkIALtBa3DcZwM8yOxfP99mo6irqp3NfTwxxvaz1gcODiwN7ASfnE+zuRaFVtdrhdc8UvlFX+Prat2rYXXPFK35RWopah4udPrjf0T3CJ8rTGJA0Foz0b9YGftHPB2C7FhrJrhAyrrBGDI1rmhmdmloO+rtz/APPaudTRp0leRxq6JUopueB0UUrbbZ6RRuuNbLUMkc+QN0SFgha17mhrWjbOBuTzytv+6TaorZbnRTS9F0rpX50OYHBoIDOZcc9uy1LRrNxTxWfL+/ORuWiWbjGV2s+CX98fLI76KYbxPPVPgpqVkQkkM8cgeXEMkhA3aRzG+eXdyWI+J6ibooY2RdK6eSnfkuDdUYPrNPPHbg5V3Ory79fpl3Cty7rn9MqEUtLxc+kjc2qbGJ2zmDPrdHs0O6QgAuxj/XvX1TcWvqmCKFsbp3SiFpGtsZ1MLuk9YasAAjT3jmm51rXth5iP9fXtrWw8xKdFL3+sroKca+ijf00bdTC4h7HOHIc277Ed2V9VN7/tMtTNUtBdDDE46S4anuJGkAkgDV24zvvlFospK6d+nVL5EdCnKN4tN8LdUvkpkU7VX6ptWqO4th1uilliMZcRqibkxvB+0esMZ9iUN/qHSU7KxkWmriL2CMu1Nc1jXEO1bb6uzl7VN1qW1sLdc+nZ9jO5VdXWVrdc7Xbt0s+xRIp7h/iKS6SGGr6FjsZ6P12ysOfmua8DV94KhXKrSlSlqyzONajOjLUnmERFyOIREQBERAEREAREQBERAFqVVtZVyRVUmrVAXFuDtlzdJz7ltorGTi7o1GTi7rzgatwt0dzZ0NQDgEOaWktc145Oa4ciFpjhqB0ctPOZJDOAJHvdl7gPm79mOwALrItxqzirJnSNepBWjJpZ+ecDlz8PsmLZGyTskDQxz2SaXSNbnHSbYJ3O+AdyvaO0RxSmrBeXmMQnLs+oCTk53Lt+a3kVdabVrh16jVrnKg4bhpug6IyA0oIYdW5a7m1+24OB3J6Nw9H0AMg/yOma4Ow9kjiclpH2kYOfeuqiu3qe5+XfyzW81c9Z+Xfy+5yBwzBpa1xkLhKycvc7L3yM+brJHLG2Bj3L6quG4axs8UhfiqLS/BGxaBjTttyHeuqibepe+s/MfhDeat76z8afwuxzKiwsmkNRG+eMvILxHIWNeQAASO/AAyMZwvqWxQzSSVEmo9Mzo5G59V7RnBI7wCRnPauiim2n68jO3qe5+nn47HMgsTYWvjfLUPa9pZh8hcGtIxttz9pyVuUVI2giZSxZ0xtDBnc4aMDK90UlUlLNmZ1Zzwkzi1fCdPVudJmZjZCXSMjkcxkjjzLmjtPswtiqsEM+gwl8Lom6GOidoIj29TuLdhsV0kWtvUw/k8DpvNbD+TwOZDw9BTuhlh1A0/Sad85MgGtzydyTzyvmLhuGF4maX5bK+cbjGuQYcOXL2Lqom3qe5+X+33JvNX3Py/2+5y38OQvD8mQGSTptQdhzJNOMsI5bfbzKy6wRyx/J53zPIcHte6Ql7XgbOaRy7dgO0rpom3qeo3ir7mcl3DcUkTqWR0ri9weXufl+tuNLgTsMYGwGF6vsUMrpJJ9T+mY2N4cdi1uccu3fmuiim2qevmH0uw3ir7n5b6XY5DOGYgHiV00hex0QdI/UWRuGC1meX2nJ2Xr/AGCEmBx1H5Mx0bN+bXMDTq23OAOWF0kVdeo+PlrB6TVf/T8Vv0cui4diontn1SvMYLYxI8vEbSACGZ9gA3yuoiLE5ym7ydzFSpKo7zdwiIsHMIiIAiIgCIiAIiIAiIgCIiAIiIAiIgCIiAIiIAiIgCIiAIiIAiIgCIiAIiIAiIgCIiAIiIAiIgCIiAIiIAiIgCIiA8qmobSMdPLnSxpccAk4AycAcz7Apyw8bx3iploSHDD8Rf4pG5boyekJ2ac5547FULWpbdHRvkngBDpnBzzknLg0AHB5bAcliSk2rPA9VGdGNOaqRbk1hjliuXmXMxcrg21xmqmbK9rcbRRvmfucbMjBJ9wXG9O6f6i5fkKr+NUaLZ5Sc9O6f6i5fkKr+NPTun+ouX5Cq/jVGiAnPTun+ouX5Cq/jT07p/qLl+Qqv41RogJz07p/qLl+Qqv409O6f6i5fkKr+NUaICc9O6f6i5fkKr+NPTun+ouX5Cq/jVGiAnPTun+ouX5Cq/jW5ZOJ6e/ukgpBM2SDR0jZYZIHAPDtB0yNBwdJXXUpYfpe5fco/wBE6Aq0REAREQBERAEREAREQBERAEREAREQBERAEREAREQBERAEREAREQBERAEREAREQBERAFKWH6XuX3KP9E6q1I8PzNfeLkxhBIZSZH2Mmz/yEBXIiIAiIgCIiAIiIAiIgCIiAIiIAiIgCIiAIiIAiLQkvcMO8hIGsx8v9xz93tUbSzOVStTpK85JdTfReIqmmQ0wzrDQ73E45r2VNxkpZMIiIaCIiAIiIAiIgCIiAIiICN4/4WuHEJjkstQ1kbMiSB75Yo5t/wDaSncHDuxy7exalovtJwUwxXK3PtjP9pI4xPA7sDnzwAn3yBvP7cbnG9wvFI8NsUf/AEpZmSWKNtRUMfqOQyGSRgIxjf1uZ2XKs1JZb7Lou1RLWVgwTFcHOjc12OTaR4Y0e5p+3fcC+oK+K6Rtq6B7JYn7tewhzSM42I9oI9y2F5QQR0TBFTtbHG3kGgNaB7ANgp6t/qDRwuNPbOlrpm82UjDPpP8A5vb6jP8A2cEBTIvGkmdPGyWdjo3uaC5hIJY4gEsJbsSDtkdy9coDKLGUygMosZTKAyixlMoDKLGV41tW2gjdUzfNY0uOOZDQSQM9uyFScnZHui1rdXsucTKuDOmRrXgHGQHAEAgcjutlRO5ZRcW08wiKbrOJqmWeSjsNL8o+TkNle6UQtDyAejZkHU4AjPdlbjFyyEYuWRSIpil42FY6mhZE5r55pIJWvOHQyxMLnN2BDuQ322IK2K7iGdlTLa7dCyWWKGOZuqTow7XIWlpOk4wATnt5K7OV7GtlK9vPQ76KU4Z4orr9K5k1LFHDFJJDK8T6y2SMbgN0jUNWBn2qrUlFxdmScHB2YUw2ETvEUgy11TMD9haVTouUo6x4NK0VaRq3eXLPFP4ODaHP+UuinzqjjDCf+7Dzpd72kLvIisVZWN6Lo+whqXvi3598QiItHpCIiAIiIAiIgCIiAIiICM4w4+fw7O22xQtaJG5FTUudDStceTTIxjsnvB08xvuteTgw8cxtm4nrI6qnOHNjpGMjgyO6U6pHb9oc3/nPVu/HNNR1DrLSxz1dYMaoYY86WubkGR8hawNII7VM+gFZdZRXUrKeynIJ+SPe+Z4zu2QRlkW/ta/zAt6nhekq6P8AsFRGXUmlrNBe8nQ0gtGvVq2IHb2KFq/6MsoSZLKYZm7f4awPLdsABs0Ba5uwx6wev0mjhdTRshme6RzWhrnuABeQAC8hoAyee3evZAR9J/TC1vjY6ro4mSloL2tkkcGvwNTWu1DIByM4GV7dV1n8Kz8cn7lVIgJXqus/hWfjk/cnVdZ/Cs/HJ+5VSICV6rrP4Vn45P3J1XWfwrPxyfuVUiAleq6z+FZ+OT9ydV1n8Kz8cn7lVIgJ2g/p7a7XK2so6ZjZYzqacvdh3eA5xGVv3+wQ8QxGnq2tcQHaCcnQ8tIDsAjkumijSaszdOpKnJTg7NHJ4c4bh4biENK1oeWsEjgCOke1uNRBJxkkn3rrIiRioqyLVqzqzc5u7YUiKeu4anqHWymbVwVUnTDErYnxyOa0PDtexadIII5bquRbjKxIz1eFyDHC1bRMjurGRy1jaqSrkiD9DSJY9BjY93a1obue4+/rcP0VVU1c17usIpy+OOFkfSNldpa57nOcW7DJcAAO5UyLbqto26zas0T/AAhbJrYKoVjdPS1k8rNwdUT3DS7YnGe47qgRFiUtZ3ZzlJyd2ERFkyEREAREQBERAEREAREQBERAEREByr1wrQ8Q/SsEUpHJxbh7fuvGHN5DkQuJwjC+3V9damzTyU8Dad0bZpDMWGVspcA9/rY9VoAJKsFKWH6XuX3KP9E6Aq0REAREQBERAEREAREQBERAEREAREQBERAEREAREQBERAERMoAiLGUBlFjKZQGUWMplAZRYymUBlFjKZQGVKWH6XuX3KP8AROqrKlbF9L3L7lH+idAVaLGUygMosZTKAyixlMoDKLGUygMosZTKAyixlZQBEyiAIiIAiIgCIiAIiIAiIgNa422K7ROo69gkifjU08jggjl7QD7lzLdwRbrTK2soKeOOVmdLhnIyCDjfuJXcRdY16kIuEZNJ5q7t2JZGpdbTBe4jRXJjZYnYJa7kSCCOXtAXA6rrN4OH4vNVSLkUleq6zeDh+LzTqus3g4fi81VIgJXqus3g4fi806rrN4OH4vNVSICV6rrN4OH4vNOq6zeDh+LzVUiAleq6zeDh+LzTqus3g4fi81VIgJXqus3g4fi806rbLz+RwfF5qqRASvVdZvBw/F5p1XWbwcPxeaqkQEr1XWbwcPxeadV1m8HD8XmqpEBK9V1m8HD8XmnVdZvBw/F5qqRASvVdZvBw/F5p1XWbwcPxeaqkQEr1XWbwcPxeadV1m8HD8XmqpEBOUX9OrTb5G1dJSxMkjcHMcM5a4HYjddm5WyG7xGjr2CSJ2NTTyOCCOXtAPuW0isZOLusGDh23gm3WiVtZQU8ccrM6XDORkEHme4ke9dxEW6lWdR3nJt83ciVsgiIuZQiIgCIiAIiIAiIgCIiAIiIAiIgCIiAIiIAiIgCIiAIiIAiIgCIiAIiIAiIgCIiAIiIAiIgCIiAIiID/2Q=="/>
          <p:cNvSpPr>
            <a:spLocks noChangeAspect="1" noChangeArrowheads="1"/>
          </p:cNvSpPr>
          <p:nvPr/>
        </p:nvSpPr>
        <p:spPr bwMode="auto">
          <a:xfrm>
            <a:off x="155575" y="-1698625"/>
            <a:ext cx="6419850" cy="35528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54" name="AutoShape 6" descr="data:image/jpeg;base64,/9j/4AAQSkZJRgABAQAAAQABAAD/2wCEAAkGBg8GEBUIBxQREg8RGBoVFRgVFhoUGBUSGhYXIBcTFRgXISsqHBsjHRkWIDIgIzMpOCwtGCAyQTwqNScrOCkBCQoKDgwOGg8PGiskHiUuMiwsNTUtLDEyLy81Ki0qMCwpKTUyLDUqNCwyNS80LSwvKSw1LTUqMi8pLCwwLzUqKf/AABEIAKcBLgMBIgACEQEDEQH/xAAbAAEBAAMBAQEAAAAAAAAAAAAABgEEBQMCB//EAD4QAAEDAwICBgULBAEFAAAAAAEAAgMEBRESIQYxExdBUVTRFiJhgaIUMjVTcXKSlLLS0wcVI0KxJFJigpH/xAAYAQEBAQEBAAAAAAAAAAAAAAAAAQIDBP/EAC4RAAIBAgIJBAICAwAAAAAAAAABAgMRITEEEhMUQWFxkfBRUsHRobEigQUVQv/aAAwDAQACEQMRAD8A/cUREAREQBEUrxo4dLSskbO9jnSamQkh7gGZGMEcjv8AYCu1CltZ6t/X8K530ejtqihe2f4TfL9lUij7fWT2ZrtLJQyeWOOmjqH5c0uadbnnJIbtnHs9qzf75VQU9RTPLGVETWP1x6sOie7GWZ3a4EY3yu+5yc9WLXD4/Tdmer/XzdRRi1ZtY9bLLHJuz5leilrjxVJb3/InGASRsa6QuEml7nZwyMNBI2HN3eNjuvVvEVRXyCK3MiAdTtn/AMurIJcQWEN58sdnvWdzq21uBjcK1lJrDO5SIpOK81FzqKKWnLWRTRue5h1HcY15xz2Pq+/K+6G9vYwU9IxnTTVE0bNTn6QGElz3EknkPmjHPsVehzS5/rF59mWWgVEuf6xknfpZlSil6niiem/6VzIjUMnhhdgu0ObKCWuaebT7DnHtXnU8T1dG2eSZkBFI9okwX+u1+nAYDyIDuZyi0Oq/Tv0t3uu4X+PrPK2PNcbW73XcrEUpcuNPkkskcIjLYDpLXa+kkIALtBa3DcZwM8yOxfP99mo6irqp3NfTwxxvaz1gcODiwN7ASfnE+zuRaFVtdrhdc8UvlFX+Prat2rYXXPFK35RWopah4udPrjf0T3CJ8rTGJA0Foz0b9YGftHPB2C7FhrJrhAyrrBGDI1rmhmdmloO+rtz/APPaudTRp0leRxq6JUopueB0UUrbbZ6RRuuNbLUMkc+QN0SFgha17mhrWjbOBuTzytv+6TaorZbnRTS9F0rpX50OYHBoIDOZcc9uy1LRrNxTxWfL+/ORuWiWbjGV2s+CX98fLI76KYbxPPVPgpqVkQkkM8cgeXEMkhA3aRzG+eXdyWI+J6ibooY2RdK6eSnfkuDdUYPrNPPHbg5V3Ory79fpl3Cty7rn9MqEUtLxc+kjc2qbGJ2zmDPrdHs0O6QgAuxj/XvX1TcWvqmCKFsbp3SiFpGtsZ1MLuk9YasAAjT3jmm51rXth5iP9fXtrWw8xKdFL3+sroKca+ijf00bdTC4h7HOHIc277Ed2V9VN7/tMtTNUtBdDDE46S4anuJGkAkgDV24zvvlFospK6d+nVL5EdCnKN4tN8LdUvkpkU7VX6ptWqO4th1uilliMZcRqibkxvB+0esMZ9iUN/qHSU7KxkWmriL2CMu1Nc1jXEO1bb6uzl7VN1qW1sLdc+nZ9jO5VdXWVrdc7Xbt0s+xRIp7h/iKS6SGGr6FjsZ6P12ysOfmua8DV94KhXKrSlSlqyzONajOjLUnmERFyOIREQBERAEREAREQBERAFqVVtZVyRVUmrVAXFuDtlzdJz7ltorGTi7o1GTi7rzgatwt0dzZ0NQDgEOaWktc145Oa4ciFpjhqB0ctPOZJDOAJHvdl7gPm79mOwALrItxqzirJnSNepBWjJpZ+ecDlz8PsmLZGyTskDQxz2SaXSNbnHSbYJ3O+AdyvaO0RxSmrBeXmMQnLs+oCTk53Lt+a3kVdabVrh16jVrnKg4bhpug6IyA0oIYdW5a7m1+24OB3J6Nw9H0AMg/yOma4Ow9kjiclpH2kYOfeuqiu3qe5+XfyzW81c9Z+Xfy+5yBwzBpa1xkLhKycvc7L3yM+brJHLG2Bj3L6quG4axs8UhfiqLS/BGxaBjTttyHeuqibepe+s/MfhDeat76z8afwuxzKiwsmkNRG+eMvILxHIWNeQAASO/AAyMZwvqWxQzSSVEmo9Mzo5G59V7RnBI7wCRnPauiim2n68jO3qe5+nn47HMgsTYWvjfLUPa9pZh8hcGtIxttz9pyVuUVI2giZSxZ0xtDBnc4aMDK90UlUlLNmZ1Zzwkzi1fCdPVudJmZjZCXSMjkcxkjjzLmjtPswtiqsEM+gwl8Lom6GOidoIj29TuLdhsV0kWtvUw/k8DpvNbD+TwOZDw9BTuhlh1A0/Sad85MgGtzydyTzyvmLhuGF4maX5bK+cbjGuQYcOXL2Lqom3qe5+X+33JvNX3Py/2+5y38OQvD8mQGSTptQdhzJNOMsI5bfbzKy6wRyx/J53zPIcHte6Ql7XgbOaRy7dgO0rpom3qeo3ir7mcl3DcUkTqWR0ri9weXufl+tuNLgTsMYGwGF6vsUMrpJJ9T+mY2N4cdi1uccu3fmuiim2qevmH0uw3ir7n5b6XY5DOGYgHiV00hex0QdI/UWRuGC1meX2nJ2Xr/AGCEmBx1H5Mx0bN+bXMDTq23OAOWF0kVdeo+PlrB6TVf/T8Vv0cui4diontn1SvMYLYxI8vEbSACGZ9gA3yuoiLE5ym7ydzFSpKo7zdwiIsHMIiIAiIgCIiAIiIAiIgCIiAIiIAiIgCIiAIiIAiIgCIiAIiIAiIgCIiAIiIAiIgCIiAIiIAiIgCIiAIiIAiIgCIiA8qmobSMdPLnSxpccAk4AycAcz7Apyw8bx3iploSHDD8Rf4pG5boyekJ2ac5547FULWpbdHRvkngBDpnBzzknLg0AHB5bAcliSk2rPA9VGdGNOaqRbk1hjliuXmXMxcrg21xmqmbK9rcbRRvmfucbMjBJ9wXG9O6f6i5fkKr+NUaLZ5Sc9O6f6i5fkKr+NPTun+ouX5Cq/jVGiAnPTun+ouX5Cq/jT07p/qLl+Qqv41RogJz07p/qLl+Qqv409O6f6i5fkKr+NUaICc9O6f6i5fkKr+NPTun+ouX5Cq/jVGiAnPTun+ouX5Cq/jW5ZOJ6e/ukgpBM2SDR0jZYZIHAPDtB0yNBwdJXXUpYfpe5fco/wBE6Aq0REAREQBERAEREAREQBERAEREAREQBERAEREAREQBERAEREAREQBERAEREAREQBERAFKWH6XuX3KP9E6q1I8PzNfeLkxhBIZSZH2Mmz/yEBXIiIAiIgCIiAIiIAiIgCIiAIiIAiIgCIiAIiIAiLQkvcMO8hIGsx8v9xz93tUbSzOVStTpK85JdTfReIqmmQ0wzrDQ73E45r2VNxkpZMIiIaCIiAIiIAiIgCIiAIiICN4/4WuHEJjkstQ1kbMiSB75Yo5t/wDaSncHDuxy7exalovtJwUwxXK3PtjP9pI4xPA7sDnzwAn3yBvP7cbnG9wvFI8NsUf/AEpZmSWKNtRUMfqOQyGSRgIxjf1uZ2XKs1JZb7Lou1RLWVgwTFcHOjc12OTaR4Y0e5p+3fcC+oK+K6Rtq6B7JYn7tewhzSM42I9oI9y2F5QQR0TBFTtbHG3kGgNaB7ANgp6t/qDRwuNPbOlrpm82UjDPpP8A5vb6jP8A2cEBTIvGkmdPGyWdjo3uaC5hIJY4gEsJbsSDtkdy9coDKLGUygMosZTKAyixlMoDKLGV41tW2gjdUzfNY0uOOZDQSQM9uyFScnZHui1rdXsucTKuDOmRrXgHGQHAEAgcjutlRO5ZRcW08wiKbrOJqmWeSjsNL8o+TkNle6UQtDyAejZkHU4AjPdlbjFyyEYuWRSIpil42FY6mhZE5r55pIJWvOHQyxMLnN2BDuQ322IK2K7iGdlTLa7dCyWWKGOZuqTow7XIWlpOk4wATnt5K7OV7GtlK9vPQ76KU4Z4orr9K5k1LFHDFJJDK8T6y2SMbgN0jUNWBn2qrUlFxdmScHB2YUw2ETvEUgy11TMD9haVTouUo6x4NK0VaRq3eXLPFP4ODaHP+UuinzqjjDCf+7Dzpd72kLvIisVZWN6Lo+whqXvi3598QiItHpCIiAIiIAiIgCIiAIiICM4w4+fw7O22xQtaJG5FTUudDStceTTIxjsnvB08xvuteTgw8cxtm4nrI6qnOHNjpGMjgyO6U6pHb9oc3/nPVu/HNNR1DrLSxz1dYMaoYY86WubkGR8hawNII7VM+gFZdZRXUrKeynIJ+SPe+Z4zu2QRlkW/ta/zAt6nhekq6P8AsFRGXUmlrNBe8nQ0gtGvVq2IHb2KFq/6MsoSZLKYZm7f4awPLdsABs0Ba5uwx6wev0mjhdTRshme6RzWhrnuABeQAC8hoAyee3evZAR9J/TC1vjY6ro4mSloL2tkkcGvwNTWu1DIByM4GV7dV1n8Kz8cn7lVIgJXqus/hWfjk/cnVdZ/Cs/HJ+5VSICV6rrP4Vn45P3J1XWfwrPxyfuVUiAleq6z+FZ+OT9ydV1n8Kz8cn7lVIgJ2g/p7a7XK2so6ZjZYzqacvdh3eA5xGVv3+wQ8QxGnq2tcQHaCcnQ8tIDsAjkumijSaszdOpKnJTg7NHJ4c4bh4biENK1oeWsEjgCOke1uNRBJxkkn3rrIiRioqyLVqzqzc5u7YUiKeu4anqHWymbVwVUnTDErYnxyOa0PDtexadIII5bquRbjKxIz1eFyDHC1bRMjurGRy1jaqSrkiD9DSJY9BjY93a1obue4+/rcP0VVU1c17usIpy+OOFkfSNldpa57nOcW7DJcAAO5UyLbqto26zas0T/AAhbJrYKoVjdPS1k8rNwdUT3DS7YnGe47qgRFiUtZ3ZzlJyd2ERFkyEREAREQBERAEREAREQBERAEREByr1wrQ8Q/SsEUpHJxbh7fuvGHN5DkQuJwjC+3V9damzTyU8Dad0bZpDMWGVspcA9/rY9VoAJKsFKWH6XuX3KP9E6Aq0REAREQBERAEREAREQBERAEREAREQBERAEREAREQBERAERMoAiLGUBlFjKZQGUWMplAZRYymUBlFjKZQGVKWH6XuX3KP8AROqrKlbF9L3L7lH+idAVaLGUygMosZTKAyixlMoDKLGUygMosZTKAyixlZQBEyiAIiIAiIgCIiAIiIAiIgNa422K7ROo69gkifjU08jggjl7QD7lzLdwRbrTK2soKeOOVmdLhnIyCDjfuJXcRdY16kIuEZNJ5q7t2JZGpdbTBe4jRXJjZYnYJa7kSCCOXtAXA6rrN4OH4vNVSLkUleq6zeDh+LzTqus3g4fi81VIgJXqus3g4fi806rrN4OH4vNVSICV6rrN4OH4vNOq6zeDh+LzVUiAleq6zeDh+LzTqus3g4fi81VIgJXqus3g4fi806rbLz+RwfF5qqRASvVdZvBw/F5p1XWbwcPxeaqkQEr1XWbwcPxeadV1m8HD8XmqpEBK9V1m8HD8XmnVdZvBw/F5qqRASvVdZvBw/F5p1XWbwcPxeaqkQEr1XWbwcPxeadV1m8HD8XmqpEBOUX9OrTb5G1dJSxMkjcHMcM5a4HYjddm5WyG7xGjr2CSJ2NTTyOCCOXtAPuW0isZOLusGDh23gm3WiVtZQU8ccrM6XDORkEHme4ke9dxEW6lWdR3nJt83ciVsgiIuZQiIgCIiAIiIAiIgCIiAIiIAiIgCIiAIiIAiIgCIiAIiIAiIgCIiAIiIAiIgCIiAIiIAiIgCIiAIiID/2Q=="/>
          <p:cNvSpPr>
            <a:spLocks noChangeAspect="1" noChangeArrowheads="1"/>
          </p:cNvSpPr>
          <p:nvPr/>
        </p:nvSpPr>
        <p:spPr bwMode="auto">
          <a:xfrm>
            <a:off x="155575" y="-1698625"/>
            <a:ext cx="6419850" cy="35528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656" name="Picture 8" descr="Attenuator schematic"/>
          <p:cNvPicPr>
            <a:picLocks noChangeAspect="1" noChangeArrowheads="1"/>
          </p:cNvPicPr>
          <p:nvPr/>
        </p:nvPicPr>
        <p:blipFill>
          <a:blip r:embed="rId3" cstate="print"/>
          <a:srcRect t="17143"/>
          <a:stretch>
            <a:fillRect/>
          </a:stretch>
        </p:blipFill>
        <p:spPr bwMode="auto">
          <a:xfrm>
            <a:off x="4324809" y="1752600"/>
            <a:ext cx="4590591" cy="22098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4648200" y="4800600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Entre quelles valeurs </a:t>
            </a:r>
            <a:r>
              <a:rPr lang="fr-FR" b="1" dirty="0" err="1" smtClean="0"/>
              <a:t>evolue</a:t>
            </a:r>
            <a:r>
              <a:rPr lang="fr-FR" b="1" dirty="0" smtClean="0"/>
              <a:t> </a:t>
            </a:r>
          </a:p>
          <a:p>
            <a:pPr>
              <a:buFontTx/>
              <a:buChar char="-"/>
            </a:pPr>
            <a:r>
              <a:rPr lang="fr-FR" b="1" dirty="0" smtClean="0"/>
              <a:t> R : 0-10kohms</a:t>
            </a:r>
          </a:p>
          <a:p>
            <a:pPr>
              <a:buFontTx/>
              <a:buChar char="-"/>
            </a:pPr>
            <a:r>
              <a:rPr lang="fr-FR" b="1" dirty="0" smtClean="0"/>
              <a:t> U:  0-5V</a:t>
            </a:r>
          </a:p>
          <a:p>
            <a:pPr>
              <a:buFontTx/>
              <a:buChar char="-"/>
            </a:pPr>
            <a:r>
              <a:rPr lang="fr-FR" b="1" dirty="0" smtClean="0"/>
              <a:t> valeur A0 : 0-1024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r>
              <a:rPr lang="en-US" dirty="0" smtClean="0"/>
              <a:t>What is the </a:t>
            </a:r>
            <a:r>
              <a:rPr lang="en-US" dirty="0" err="1" smtClean="0"/>
              <a:t>Arduino</a:t>
            </a:r>
            <a:r>
              <a:rPr lang="en-US" dirty="0" smtClean="0"/>
              <a:t> ?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2033587" y="1928813"/>
            <a:ext cx="5000625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5638800" y="3352800"/>
            <a:ext cx="533400" cy="2514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477000" y="41148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Digital In/Out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2743200" y="4800600"/>
            <a:ext cx="533400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14400" y="533400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/>
              <a:t>Analaog</a:t>
            </a:r>
            <a:r>
              <a:rPr lang="fr-FR" b="1" dirty="0" smtClean="0"/>
              <a:t> In/Out</a:t>
            </a:r>
            <a:endParaRPr lang="en-US" b="1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371600" y="2819400"/>
            <a:ext cx="2362200" cy="1600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4800" y="23622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MCU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971800" y="1600200"/>
            <a:ext cx="1295400" cy="1295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524000" y="1371600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/>
              <a:t>Powaa</a:t>
            </a:r>
            <a:r>
              <a:rPr lang="fr-FR" b="1" dirty="0" smtClean="0"/>
              <a:t> !!</a:t>
            </a:r>
          </a:p>
          <a:p>
            <a:r>
              <a:rPr lang="fr-FR" b="1" dirty="0" smtClean="0"/>
              <a:t>If no </a:t>
            </a:r>
            <a:r>
              <a:rPr lang="fr-FR" b="1" dirty="0" err="1" smtClean="0"/>
              <a:t>usb</a:t>
            </a:r>
            <a:r>
              <a:rPr lang="fr-FR" b="1" dirty="0" smtClean="0"/>
              <a:t> </a:t>
            </a:r>
            <a:r>
              <a:rPr lang="fr-FR" b="1" dirty="0" err="1" smtClean="0"/>
              <a:t>plugged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629400" y="129540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USB </a:t>
            </a:r>
          </a:p>
          <a:p>
            <a:r>
              <a:rPr lang="fr-FR" b="1" dirty="0" smtClean="0"/>
              <a:t>power + data</a:t>
            </a:r>
            <a:endParaRPr lang="en-US" b="1" dirty="0"/>
          </a:p>
        </p:txBody>
      </p:sp>
      <p:cxnSp>
        <p:nvCxnSpPr>
          <p:cNvPr id="18" name="Straight Arrow Connector 17"/>
          <p:cNvCxnSpPr/>
          <p:nvPr/>
        </p:nvCxnSpPr>
        <p:spPr>
          <a:xfrm rot="10800000" flipV="1">
            <a:off x="5486400" y="1524000"/>
            <a:ext cx="10668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Analog </a:t>
            </a:r>
            <a:r>
              <a:rPr lang="en-US" sz="3200" dirty="0" err="1" smtClean="0"/>
              <a:t>vs</a:t>
            </a:r>
            <a:r>
              <a:rPr lang="en-US" sz="3200" dirty="0" smtClean="0"/>
              <a:t> Digital  </a:t>
            </a:r>
          </a:p>
        </p:txBody>
      </p:sp>
      <p:pic>
        <p:nvPicPr>
          <p:cNvPr id="21508" name="Picture 4" descr="Analog signal"/>
          <p:cNvPicPr>
            <a:picLocks noChangeAspect="1" noChangeArrowheads="1"/>
          </p:cNvPicPr>
          <p:nvPr/>
        </p:nvPicPr>
        <p:blipFill>
          <a:blip r:embed="rId2" cstate="print"/>
          <a:srcRect t="53933"/>
          <a:stretch>
            <a:fillRect/>
          </a:stretch>
        </p:blipFill>
        <p:spPr bwMode="auto">
          <a:xfrm>
            <a:off x="304800" y="1066800"/>
            <a:ext cx="3954966" cy="1447800"/>
          </a:xfrm>
          <a:prstGeom prst="rect">
            <a:avLst/>
          </a:prstGeom>
          <a:noFill/>
        </p:spPr>
      </p:pic>
      <p:pic>
        <p:nvPicPr>
          <p:cNvPr id="7" name="Picture 4" descr="Analog signal"/>
          <p:cNvPicPr>
            <a:picLocks noChangeAspect="1" noChangeArrowheads="1"/>
          </p:cNvPicPr>
          <p:nvPr/>
        </p:nvPicPr>
        <p:blipFill>
          <a:blip r:embed="rId2" cstate="print"/>
          <a:srcRect b="46067"/>
          <a:stretch>
            <a:fillRect/>
          </a:stretch>
        </p:blipFill>
        <p:spPr bwMode="auto">
          <a:xfrm>
            <a:off x="5410200" y="1295400"/>
            <a:ext cx="3556000" cy="15240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4267200" y="1447800"/>
            <a:ext cx="22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</a:t>
            </a:r>
          </a:p>
          <a:p>
            <a:endParaRPr lang="fr-FR" dirty="0" smtClean="0"/>
          </a:p>
          <a:p>
            <a:r>
              <a:rPr lang="fr-FR" dirty="0" smtClean="0"/>
              <a:t>0</a:t>
            </a:r>
            <a:endParaRPr lang="en-US" dirty="0"/>
          </a:p>
        </p:txBody>
      </p:sp>
      <p:pic>
        <p:nvPicPr>
          <p:cNvPr id="21510" name="Picture 6" descr="https://encrypted-tbn3.google.com/images?q=tbn:ANd9GcTUtIT3A6gRWF9fTT9z3kfJ1WUWl5Se5HpLAwuIBKPZtoLCq5KH8Q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2895600"/>
            <a:ext cx="2343150" cy="1952625"/>
          </a:xfrm>
          <a:prstGeom prst="rect">
            <a:avLst/>
          </a:prstGeom>
          <a:noFill/>
        </p:spPr>
      </p:pic>
      <p:pic>
        <p:nvPicPr>
          <p:cNvPr id="21512" name="Picture 8" descr="https://encrypted-tbn3.google.com/images?q=tbn:ANd9GcR6yKJ69flA7KPg8I-iHYwltXDqKKr-r1K_BTyPyYC_XBzWgcXK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9200" y="2743200"/>
            <a:ext cx="2286000" cy="234778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096000" y="548640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Output </a:t>
            </a:r>
            <a:r>
              <a:rPr lang="fr-FR" dirty="0" err="1" smtClean="0"/>
              <a:t>directly</a:t>
            </a:r>
            <a:r>
              <a:rPr lang="fr-FR" dirty="0" smtClean="0"/>
              <a:t> </a:t>
            </a:r>
            <a:r>
              <a:rPr lang="fr-FR" dirty="0" err="1" smtClean="0"/>
              <a:t>linked</a:t>
            </a:r>
            <a:r>
              <a:rPr lang="fr-FR" dirty="0" smtClean="0"/>
              <a:t> to the signal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371600" y="548640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Output has been </a:t>
            </a:r>
            <a:r>
              <a:rPr lang="fr-FR" dirty="0" err="1" smtClean="0"/>
              <a:t>digitalized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fr-FR" sz="3200" dirty="0" smtClean="0"/>
              <a:t>Ex 2 : </a:t>
            </a:r>
            <a:r>
              <a:rPr lang="fr-FR" sz="3200" dirty="0" err="1" smtClean="0"/>
              <a:t>Analog</a:t>
            </a:r>
            <a:r>
              <a:rPr lang="fr-FR" sz="3200" dirty="0" smtClean="0"/>
              <a:t> or digital </a:t>
            </a:r>
            <a:endParaRPr lang="en-US" sz="3200" dirty="0" smtClean="0"/>
          </a:p>
        </p:txBody>
      </p:sp>
      <p:pic>
        <p:nvPicPr>
          <p:cNvPr id="1026" name="Picture 2" descr="https://encrypted-tbn0.gstatic.com/images?q=tbn:ANd9GcRKFkxt71oMfXzsY0XG4bWiBY7JeTx5aVZpy-ArreQuybYvhdwHt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914400"/>
            <a:ext cx="1524000" cy="1477211"/>
          </a:xfrm>
          <a:prstGeom prst="rect">
            <a:avLst/>
          </a:prstGeom>
          <a:noFill/>
        </p:spPr>
      </p:pic>
      <p:sp>
        <p:nvSpPr>
          <p:cNvPr id="1028" name="AutoShape 4" descr="data:image/jpeg;base64,/9j/4AAQSkZJRgABAQAAAQABAAD/2wCEAAkGBw8REBAQDQ0PDhIQEA8QEA4QEA8PEBAOFhEWGBQRFxMYISggGBonHBQXIT0hJSsrOi8uFx8zODMsOCgtLi4BCgoKDg0OGhAQGDUdHCQtNzcrLCwsListKywrLiwsKy0rLCw0LCsrLDQrLCwsLCsuLCwtMTgsLSwsLCwsKysrLP/AABEIAMIBAwMBIgACEQEDEQH/xAAcAAEAAgMBAQEAAAAAAAAAAAAAAQcEBQYDAgj/xABKEAACAgECAwMHBggKCwAAAAAAAQIDEQQSBSExBhMiBzJBUXGRwSNSYYGhshRTY3Jzk6PSFRYkMzRCkqKxsyVDRGJkdIPC0eLw/8QAGQEBAQEAAwAAAAAAAAAAAAAAAAECAwQF/8QAIREBAQACAAYDAQAAAAAAAAAAAAECEQMTITEyQRJhkVH/2gAMAwEAAhEDEQA/ALxAAAAAAAAAAAAAAAAIJIAAiUklltJLq3ySMS3ilEfOtjy9WZer1e1AZgMKPFqH/rEscstSSyllrPTlgy4WRksxafsA+kSQAJBAAkAAAAAAAAAAAAAAAAAAAAAAAAAAAAAAAAwuKcQhRBznzeG1FYy8IzSue1nEHbfsw5Q6Rglzko217pxnnEJR5vD5tbnHO3DlHnxTj11sutjjza7iE5+BYVlkH8+PNbMSctssJ89useumnz5S3934vka4WyW6iCcZNqN0cLYlY8yi3FYcTXw8ShKOLbJrvIzc4R77U933sJZ2NRV+mg3N5eFWoLpz9K0nHbpp2bZVuFEoONc5abupajRSjLnHS1crat8o5eE30eIrPr1s0oSXyalCqUbbIRhGumxKNUt1k6pJwm9rzFuUbIrq2bLhvF5ZThyy/DhVWTS3SUofJymsxlXKvdlRWYdWufO1VqbzWlGNs5OVlFNcqdutp7xL8JvbbUb4OXh8OZQTjz5ekL7JvevPnGM6479FrMStrc/Nhtntjfp35r8UpN5ePCFocF4xC6McS3boqUZrG2cHnbJNdU0s5XJm2K44Nqmp8pYWfTOUpueZYUpS8crNkYeGXOPrl/VsLS27oKXv9pYj1ABQAAAAAAAAAAAAAAAAAAAAAAAAAAAAAAAB46y3bXOXTEZP68cipdfdiTcm47mt7huU57FGe6O1bnJV137JJYltlBtNpHfduNRKGmTTlGLtgpzjnMY82m0vRlJfWcXVo7pNWVVxti0nK2mW6EXCxTSSgnKKalPk8YlWlzU2jNSZTevbCjG1RS62d5narNTBSs73coRm15k9Ynz5fJTT5KJ82yik7Vtsrgnqa7JpKE6qbq9TTqJ21LdGuEbbIwrxz2S+vP7lxxXnY8KvwynCUcqNWYqeU34eX0qK9Dz4Otbo52w3SjKEnFKMd2+peJeC2MY62mmEH5zrk8dQ01uu21Rk5uMVTC1Rlq98XFaXXqcJ1aWp8oKM3iS5YjXy5tHu6tk/MSjC2cEnw+VdcVXxGMotThh5UbpJPo/FPKWTwutaVsoKVc1DUys22Qotjdbw7S2fyjV2Nd1Zuil4PDy54cSO9UrrO5lW7XZrJQdV+sjZlU6O3a7GnBdOfo5pLrIo2nA8Lu0pN7a04NTU4uqNFMMQt6yry1zliSbxzi8OyOAWZrxnLWOWMY9n0cjhNHpLYNzlTKEd1r722MKUua2ubbxKXNpSjycU88zd9kuISu1LUMThXVJSnFPYm5Rwtz86Tazn6ORN9WblJ0rtAAaUAAAAAAAAAAAAAAAAAAAAAAAAAAAAAAABi8Ur3U2x27s1y8L5pvHJFURrhGbkq7Kn48W0bqOkoqMfHnxTWZKKxhYy11LhZVPaLh/c6iUXHCzCKliMFKM7IpVysk+ScYJeFZe5r0mcptnLDHLvNsh63URTUeJXLDaxbS7HylJcnJvPm+ro4+tGPZrtXjnrKMJp5npVFLEnFS/m/RKGM+tx9azg062W1OPjb2bd0p1QsssnONPPDilZbJ9OkJVP0o+q5eOtx3LfbVGNr8NklO6EViVuMydWhXeVLDeZNJ5J8WOTj6t/a9P4Sug9k9bpaWlJquWkjW8KxUtpTrSxuagvXlYyjJ/hi3nF8Rum1LY69NTXvz3nd5+TllLduWcf1JLqsGi0VkX3cI24zLQRs22193CyUr75r8FvanW5dXzbw+WNjPnTaiTjH5Xe4VUTnOyyqe5PT6i+V0qqsxT5wfyk9r3Lp4ZN8Tk4+7f2t7VVRZJSujdc+7hJu6+LlCcs5h6E8YfST81/Rnvuy9EYVPZHbHdyWIrnjn05HC8HUu825ae+KlFvLynYpPa0+Xgwmmo+Hw4UfFZXDqdlcYvrjL9r54LJI3jw8ce0ZIANNAAAAAAAAAAAAAAAAAAAAAAAAAAAAAAAAByXbPhFlk67q5RajtW2aXhnHdtkpYePPfPD6evDXWmu7QNrS6iUUpOFU7Ip+mUFuS+wlFZfwHqIZcqLfCo2bqV+ELcoOucpKD32zlB7cPCUVFrEo88a7RbHKLjPzGmrISSlF1d1poTb2u1wTk98JQklhNZZuODdtdHbFd5Oenl6Yzi5wz9Eo5Xvwbh8d0jXLXaf2O2uP2NkVxqqUsqU5zUXZCMdtmojtp0iprnGF9MpZ3TlLC3Z5vMlJozY8FnKO2FOrvUcpd7HuK4uOlVMcKUY1tNf7ti5y6J4Onq41pF/t2mX/XqfxPLX9qtBVFt6l2P5tUXJv6+n2gePC+D6iVmxbaIynKcnGW+zY5yk2seGLe95fiy31RYBxnk94z+GS1Nsau7hB11w3PM3nLk36F0jy+07MsQABQAAAAAAAAAAAAAAAAAAAAAAAAAAAAAAAAPLUV7oTg+koyi/Y1g9SAPzjwXTadzthqrpUuMoqElFyXnPflJN9OnQztX2col5nE9K/OfPwvCz639C9/0c8HjFOzW6qHzdRcvq3s1uuMq3NfZ6NUZTeu0snGCl3cJ7pylzW2K9P9X6pZ9Bld1p1Q5WPM8SxHd6cPHL/wC9hzfD1zNjrfNKLV8jlG3Qzl8/UT9yhFf+TvDk/JdVt4ZQ/nStl+0a+B1hUAAAAAAAAAAAAAAAAAAAAAAAAAAAAAAAAAAAIJIA/P8A21q2cU1a9drl/aSl8TRa7odX5TatvFLn86NMv2cV8DjeM3OEMpZy8fYyK9OH9TP1z8JoeBauTs2yalnpJJr0Zx0XsN5reiAvXsFVt4bo1+SUv7UnL4m/Nb2Zr26LSR9Wmo/y0bIqAAAAAAAAAAAAAAAAAAAAAAAAAAAAAAAAAAAEEkAU15XK8cQg/naet+6U18Cue0f82vzvgy0vLNXjUaWfrplH3Tz/ANxV/H1mtfnL/BkVq+zcm7o5eeb+7I6rV+g5fs5Xi6Ptf3WdXKO6yEfXKK97A/RWgr21VR+bXCPuike5CRJUAAAAAAAAAAAAAAAAAAAAAAAAAAAAAAAAAAAIJIArHy01/wBCl+nj9xlX6ytSjiSymW35Za86fTS9V0l74f8AqVPd0IsY/CtJCEm4rm/S+bwbvhkN2q00fXfSvfNGr0S5m97Mw3cQ0a/4il+6afwA/QAAKgAAAAAAAAAAAAAAAAAAAAAAAAAAAAAAAAAABBJAHD+V6GdDB/N1MPthNFOW9C7PKrDPDZv5ttL/AL2PiUnZ0JViNH1Ok7ExzxPSL8pn3Rb+BzekOr8ncc8U030d6/dVMgvIAGkAAAAAAAAAAAAAAAAAAAAAAAAAAAAAAAACMkgD53DcGj4kgOb8pcc8M1H0dy/2sCibZYjn6C+O3yzw3Vr8mn7pxfwKFsl4W/VzIrz4Xq42Z2prDw0/8fsO38mKzxOr6K7n/ca+JxOhksvw7fT6OfuO38lj/wBI59VFr+6viBde4bjxXM9YxKj6TJIwSAAAAAAAAAAAAAAAAAAAAAAAAAAAAAAAAAIJIAxOJ8PrvqnVaswsi4SXTwtesqri/kn1HiWk1dc4vOFcpQnFfnRTT9yLgPlxAo7hPkl4lCT73U6fDxzdls2vYtpYHZjsfp+Gxs1Ft0rbFB77drUYVrm1GCy/QvX0OxUTX9ol/JNT+hs+6XGbqW6jEXazQfj3+qu/dJ/jdoPx7/VXfunG26jRPk9O0k5LMJbW47klnxc3jPuI/CtFzf4M3mvG3esb+XR55e3Hp9J2eTh/K6/Oy+nZ/wAbtB+Pf6q790y+G8d02om66LXOSi5tbLI+FNJvMkvTJHAzlpNsnDTywpRe6U8t4zmPJ46Y+t/Rg3fZCyh6r5Ctwxp7lLLzld7Vt9L59TGWGGrrfRuZ5bm/btQAcDmAAAAAAAAAAAAAAAAAAAAAAAAAAAAAAgAAAABru0f9E1P6Gz7oBcfKJl2qpwAeq84ydN5Pf6XP/l5/5lYBx8Xwrk4flFiAA813gAAAAAAAAAAAA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http://www.cybercomsono.com/77-230-large/shure-micro-pg-58-fil-chant-avec-int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685800"/>
            <a:ext cx="1447800" cy="1447800"/>
          </a:xfrm>
          <a:prstGeom prst="rect">
            <a:avLst/>
          </a:prstGeom>
          <a:noFill/>
        </p:spPr>
      </p:pic>
      <p:pic>
        <p:nvPicPr>
          <p:cNvPr id="1032" name="Picture 8" descr="https://encrypted-tbn0.gstatic.com/images?q=tbn:ANd9GcQUNOT_pkOHeFxPetmGwOaDZvl6CB3hmxwTDsiw6BbUZ8YBd9by1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743201"/>
            <a:ext cx="2286000" cy="1296424"/>
          </a:xfrm>
          <a:prstGeom prst="rect">
            <a:avLst/>
          </a:prstGeom>
          <a:noFill/>
        </p:spPr>
      </p:pic>
      <p:sp>
        <p:nvSpPr>
          <p:cNvPr id="1034" name="AutoShape 10" descr="data:image/jpeg;base64,/9j/4AAQSkZJRgABAQAAAQABAAD/2wCEAAkGBxQSERUUEhQUFhQVGRgUFRUUFRcVFRYUFBUXFhUXFBcYHCggGRolHBcVITEhJSksLi4uFx8zODMsNygtLisBCgoKDQ0OFBAPFSwcHBwsLCsvLiwsLCssKywsLCwsKzc3LCwsLCw3LCwrLCw3NzcsLCwrMTc3KzEsLCwsKywsK//AABEIANMA7gMBIgACEQEDEQH/xAAcAAABBQEBAQAAAAAAAAAAAAAAAwQFBgcCAQj/xABLEAABAwEEBAoFCQYFAwUAAAABAAIRAwQSITEFBkFRBxMiMlJhcYGRsRQjocHRFjNCYnKCkqKyFyRTc7PwQ2PS4fEldMIVNIOjtP/EABgBAQEBAQEAAAAAAAAAAAAAAAABAgME/8QAIBEBAQEBAAEEAwEAAAAAAAAAAAERAgMSITFRMoGhBP/aAAwDAQACEQMRAD8A3FCEIPHOAEkgAYknABUXTHCIGVHMs9IVA0kcY50NJGd0AYjrnFQ/CVpR9R7qYJ4qm5rYGTqki8Xb4xA3Qd6ibJo6QMFZETFThDtRyp0R91x/8lx8v7Z0aX4Hf6k0Ojo2Kpas2curVnGYMnPaXfBS9SWT7dvH4eu/H5O9/DP7cXpnCNaRnTonucP/ACU3oHhAbVfcrsFOQTfDpaI6QIwHWqHWowkqQi+dzHH2LeRw1uVltbKrb1N7Xt3scHDxCWWB8FWmnjiqocZLxSrDY5rnAYjqmR2LfFloIXNR4aCTgACSeoZqJraeA5tOoe0FvuKgmEKvu1hd/C8b3wXB1if0B4OQWNCrR1if0G+Dlz8o6nRZ4O+KCzoVXOslTos8HfFefKWp0WeDvihi0oVV+UtTczwd8V58pqm5ng74oYtaFVPlPU6NPwd8V58p6nRZ4O+KGLYhVP5UVOizwd8V6NaX9Bv5kMWtCq7danbaQ7nEe5L0taW/SpvHZyvOEFhQkbHam1WB7Jg7wQcOopZAIQhAIQhBkmuTfVl3StBPi+oVIaOp4BResVS9ZnfVqB3/ANhHvUrop2A7AtId16OBVJ1TsLmh7nRygyIcCQZdeDgDySMMDir/AFslE2tYvEvXPX09Pj/0Xx+Ly+KT27z9ZdQNrCi7ZVu06h+oVJ21yresVeLPV+wfIro8qE4PLZcDm7HEH7zSCPevqoL5E1dN1rT1yvroLLRDSHzVT7Dv0lKFyT0j8zU+w79JXtRQVnWbWsWWs2ncc4uaHi61pwlwObhuUJ+0dhJik8iJi6zADP6WWaiNd9bqFntrm1qd6oxrWhwv4NdygMMPpe1VuhrvYmFxZZ4Ls8KmW7qHUnsNm0BpQWizsq3Ry5zAGTi3IE7k9Lx0QsbsXClRosFOnTc1jZhoa4gSSTn1kpf9rrOi78DkVrRLeiFybvRCyb9rrOi78JXn7XWdF34Sg1i43ohJ1g0Cbk9QxORPuWV/tdZ0XfhK9/a8zoO/CUGnXmx827InLcCY7cPaF5LcPVPx6ssBnBwz81mLuF2mRBY6PslJN4VaIkCm/Hde9mOCDVqVNjjHFuH2hHvSnobOiqBqdr4212gUqbHYgkl16IETie7xWktCBp6Ezorw2JnRTyF4WoOtFsDbzRlIIG6R/sn6ZWLnv7G+b09RAhCEAhCEGIaQrTRqD7XscSprQ1bkt7B5KsWh3IqDff8AMqY0JW9W3sC0izVK2CirZUSprYKOtlRBGWtyqmttQ8S4DbA8SB71ZbU5VPWapgB1/wC6CKsAi6N2C+uGr5Fsz4M7sV9aUrWxzWuD2kOAIIcIIIwIO0LKudJfM1PsO/SV3USGkLQw0qgD2zcdheHRKXqIrPNLWVrrTaCWsJD2wXAGBxVEuAwMSAoXTVja6iLrKTn3wQAGgXSwg8ogdZ/4S+udsfTtkNcQH2ljXRHKabPTkFRlm0kCSHYNbvLnYc3ATljj1b1ztyso6no116fR6WUReZHJu4jdkfHau6WiHAXTQp7cb7AeU68MerLuHfMUrZRkcoAxhySDDjGMHenLdIscMHXsBsImTABJInGM1dRA0dDVHAAUKTiCDIcycGtaZHt7Sk7XqvXeQRQY2BEBzIzKsI0sxkw8DIGGZYyB4uPinptL+n+UJpqkHU+0fw2/ib8UfI+0fw2/iarobU/p/lC59Kf0/YFPUarNm1ersDRxFMxOb248oO3dS4t2g6zm3TRosvmAQ4YEXn7twPt3q0ekv6fsb8EjaHlxYHOkFxGQ/hv3JqajdSdHGz2qiH3OVx5Ba4ERcpbe5a2y0Mjnt/EFnejmXLbZ4xnjju+g3eepWrW3TVWzWYPpshznBl50FrQQTMA5kgAThitxufCS0lpWlQpOqvcCGjJpBcSSAABOZJATTVzWGnbA641zHMi818TDpuuBBgjA+Ca6uWs6QsbxaWgi8aZLZaHwGuDm7iCYw2t7k+0Hq/SsgdxQcS+LznmXENm6MAAAJOzaqqWsnzj/ALLP1VE8Ucy1MZUdfe1stbF5wbMF8xOeacN0hSOVWmex7fiiHKEIQCEIQYDU+l1z7070JU9W3sTMnPtPmutD1OQO9aRYONwTO0PRfTW0VEDO0uVQ1jfLgO1Wiu5VHThmoO9A0bkew+Ss2pFUimYw5TssNqrLcj2HyU/qUeQftO81BbXPMtxPPZt+u1bbUWIE4t+0z9bVtz0qxj/CE6Laz/uqf/52KI0fWZxjjdIukjA3nGTGDSpHhLfFuZ/3NL+gxQmjLY3jnkNALZi7z3SYwB+C5dfMRYG2yjBN92GfIEyLv1ccXDJKG1Uhm5wkHC4MhBgm7G0HvTZulGyQTVBGYus+t1Ynk5Bds0iCCQ6pAu5hjeeCRMjDL2jejJxVrU2zec4c3YzNwBGETtGOWBXdlqMqTde+WxIIaIvCRsxTMaUbei9Vzuzdbzr0Rllin8Hpu/L/AKUHZsw6Tvy/Bc+jDpO/L8EmWnpu/L/pXF09N35f9KBf0cdN35fgkarLrqZknl7Y6LtwXMHpu/L/AKUhaTBZyieWM43HcFBI2J377Zu2r+haBba7adIurPpinEOvskGdkXsexZxo9/75Zp6T/wCmVdtP6Kp2qhxfGXHAh7SSXNkAiHCciCez2LfLc+Hdqe6vY3+hVGGWlrOLaWQRm1vK5DokYxEjJROoFitNIVePFRrDduNqHG/JvFoOIER2p3oOzU9HWWqX1RUMmq65GxoaGsBOJwGJ2nYl9WtaG2wvbxbqbmi9BIcHNmJBgYgxIjaM1pVT4VT6+z/y6v66apTAJyHgFdOFgeus38uv7H0PiqTTOKsRtWqWnqD7NZ2G0U3VjTY0tNQGoXhuIIJkuwVkXzhoY3bTScJBFVpn/wCQL6PUAhCEHz6D/fek9FO5PefNF/DxSOjnYd581UTHGJvWeuTUTetUVCFdyqmmD6zu96stZyq2lT6zu95UHDcj2HyU7qXzT9p3moJh8j5Kc1L5p+07zQWx2z7TP1tW31CsPqZD7Tf1Bbc8qVYxnhPYTbmxsr0XHAnDiG7h1bVWdF2scc4wwOBdF0Q45yb2OGU4b1dNeWA26rM/Qyc5v+EzODiqq2y3KhcykzPkuDi10FpvTjjjhszWKmpM6RjMVtmURjGUxOe5dHSQw5NfExkPb/e3tTNtWpBmnjdkDjDi7CBM4fS8F3UqVQTdZIjD1hEmJ374CYydHSGDSBVh0mDg4QSObB89y9Gkfq184xA+rJzxHK9hTUVKk8zDfxjuvHPs8U4oGWguDgTiRfcY9qDuhbA9131rSRIvQJAidv1gO/BOI+s7xTYtH1vxO+K5IG934nfFQOS36zvFIWnC7iTy25mdq4IG934nfFJV2S0xM5iXO5wy270Erol/75Z/tu/puV+1n0pVoWR1Sk2HAtF4w4MaTBdHgMcBMrMNWb4tdC//ABDGJP8AhvW0Ueb3LXLcV3U/ST7bZqgtIDxJpl0QHtc3lAxhImJEbNoUjojQVGylxpNIL4BLnFxgZAE5BSTWgCAABsAwC5cVpWd8LI9ZZT9WuPzUFQ2nFX3hYzsp/nDx4o+5Z+04pEOtB6r2+taKT6dKpxJqtN+AGXBV5Rk7IBX0Wq5wemdHUPvjwqvCsaAQheFB851nch3Y73pOyPw7z5r1pkJrZ34KokjUSFV6S4xcPeqjmo5VrSnzvcP1FT73KB0kOX3KKTpDDu9yntTeZ953moRmXcfJTWqHM+87zQWqq7Dvb+oLbXlYdVOHe39QW3OUqxmmu2iK9S2vcyjUe0hmLWkjmNGfcVWhq5bx/g1NubDvMTHcty9IIVJ1i4SW2Wu+i5jZZGL6hYTIDgQOLPJxiZ2FTExTaOr1sxvWer1Q0iM/9l0/V62ENihVBwvcnPDHftx7loWqOunp4qFrQ3iy0S119pvTtLRiIy6wn2sWsDrLZ3Vi28GxIxAAJi84gGGjfCmGMspavW6ReovIGcMM7I29vinB0Bap/wDb1ojdtkRt7VM2fhZDnBopsN4gQ2qS4zhyRxeJ6lofpTt6uGMatGr1tvS2jUAgCC05yZPhCVZoC1XRNCqTGJAjHfmrTrBwjmzV30TTHIMS9zmk7bwF08k7DKmNUdanW2m99y5dcGgglzXSJwJaMRtGOYx2CYYof/odp/g1PBeHQtp/g1PBaLrRrC6yUDVDDUhwbAmGgzynEAkNwjvCqujuE51SqxnEtN9wbDXPLsSASBcx3+8Zp6TEdoTQdo9Kok0XgNcXOJEANDHDPvC1GlkF0apXN5WTFdkpMlBK5JRVB4WubZj9aoPFrT7lngK0PhZ+bs38x48aRPuWchysRufBm6dG0e2sPCvUVoVT4LXf9NpdTq39Z596tiAXhXq8dkg+baTsAo+k/BPGO5PdPgFF03Koe31yXpEPXl9VHb3KIt/PUmSoy385RXFP4+SmdUjyPvO81C0/j5KY1U5n3neaCy2h4DCTkIJ7AQT7FtrKzXAOaQWnEEGQQciFiN+M1H8fTaJArNZsc3jm043tggXesYJYSt+LklVY05hpjKQCsPutibz4znjakR+JMzbGRMVrpxD/AFt0jpAzi362SmGt7aWjKB2QEcYN48VhpuxMujOb7ojfmmjrWzAxUunEO5cEdICZLeuITF1vV5vV7F0Hg5EeKw1jWkAgkg5EOd8VJatksttnLXOE1A13KdDmua6Q4EwdiYat+seurqNRzKFOm4U3XH1K1QsaakAllNrQS6JEnAA4Y4qW1T1jFsY68zi6tOL7L15sOEtfTd9Jhg49RCz2naaTLXXNemKrePtIuumOVVqCcNoB8YTzQVpFJluNnLmtbZHOpl0XgWPqwfFxK3eZ6dYnVvWNRNdo+k3xC849vSb+ILC3N7T1lxJ7yTikXAbiSchiSewf3ksY3re/SG9Jv4gj0lvSb+ILBm2RxxFKoesNcUk5sYFpHaCP7KYa330lvSb+ILk2lvSb4hYC5wyiScgJJXbLG9wltKqRva1xHiEw1fuFe0tNOztDgXca50Ag8kUngnxc0d6z2Vy9haYc1zXfWBB7MfJeSqNx4KD/ANNZ1Pq/1CfergqXwSOnR46qtTzB96uigF4/Ir1c1Mj2IPmRrvVn7J/Sotrk/v8AqnfZ+A96ig5VDkPQHpAPXQciF7yZaQGITkFIW/IHuRTen/fgpfVY8j7zvNRNNSuq/M+87zQS+l5NF0Y5EjOWgguEdkpelDqDpumXtqityZDQx7XNvZwZYYmOSuLRXDGlxyG7M9Q61F19GS3jeKYW37pAvinxhBddJkNL4BPMjr2qo6xNlMDkklwA20uMJAA3FnmrLRszHWFz+Moy5wq3i9heGtEQ2BeB6iYiIjlTCC2Di7+MAZRiCMLsb5wTStoklnHGnTuXrrhiGcZAcWnli86CJNwjHM5oA42Y3RIJc4AbafGEwB1syHWrPZm03WCo7jaPLcKgmoL4u7mhkgmNrsiMsZgfTAKd8ggAYjaCMLsDbOCb1NDvcw1zSo3A667k8njDBuk3hedBEkMIxzOaBzo100wRkS4t+wXG7HURB71L6Cd+92b+a3yKi7PWvNmI2EbiMCF2KrmOa9nOY5r27paQQD2xHegkamjqlotdenSLA7j65mobrfnHEyYMJTQU8TbQ4QfQqsjHpOO3tStq0c601XWrR9WkDVIdVoVnXHU6sC9dwIIJEwYxJMmYHFomz07Rx9Zla2WpopObTN5tGjjeLnQMSCdg2DIEq3qWYzOc61DPKa2oOkOZmJwykHPvwCXcU3r1g0tvTdJIMGMYwEjL/ZRo9smsFVjGtNB7rs48Y0YEk8nA3TyjiDOA3BRGkbfVqVBPINR5IDjIBMkkkZgCe1WHQtms1UO4wuB2HjS1rGthzi7OSW3wNkgA5qvW6mx8AEgg8kySQd4nqzCg70zoq0WZ1IuqsqCoJY5mG/Bw6JunHLCRsl3Z9MPawMfRe6L8FtVrMKgAIMtdPNUa8uvNdWqXjFxl1t0Nht2et10QO84qZ0bRsrw6+XBwLY9aWi6Zk4zJwG7PNKRH2u2vrPlzbjcIBIdzWBoxGeAzXkri0VGSOLkYxBcXYdp2ryUVt3A46bA7qrPH5KZ96vSoHAs79xq9Vd39Kkr+ooXFXmnsPku1xX5ruw+SD5ePzDvsjzaoeVKcZ6st/wAufBzFFFEdBy7aUkF21ULtKR0sPVHqxSrAvNINmi/sPkoGljfeaDvHuUtqz833u81A6GdLY3Eqd1a+b73eaolrdSL2EDPAicpaQRPVgnH/AK3RFk4lzbTxl6/xVwFnGAkAtN2SLriJvRKaW6sWMJGeAG6SQBPivDYWmi6pfqB7XtpjF0vvNc4uHLuiLuLeLjlNxKqEm2RxoFpgPJL94Di8vA6wMB3J4zTNNlmdRdTtAqOdeLWsBYSLsAOAkjkgzMTGGCYm1uFEuwLgS3cC4Oug9ieN0I11lfX4xwex4ZF59503Jdz7refzbv0TnBIBn6M51ItODnS7eGuLrzQd8YDuUvZ9YKLLMaNSjab7sXtbBY6phzXBnNN1n0vogkYQoZ1qc2i4mC5stnYSDAJ809p6HY6zVavGEVKZaACX3nyWgkG9daeUTdAyYc8wCdiaQ3lYOJLiN14yB3CAlXJCyVCW44kEtJ3xtSxKBJ7G5kA9cYr1oAEAADqELyqcEIPSVxUaCIIBG44ryUSgamxU+gF6yzNaZDQDvXZqS8MESQXS4wO7DNOKFgq1OYwunotqO8mqKbvYCIIkbim5sjOiFP0tVbY7KifvS39UJlpvQtosrb1ZrByS+6KjS4taWhxEE48oYIIwUmtyAC9lBcuUG0cCLv3Ot/PP9KktFWbcBp/dbQP8+fGlT+C0lRQk7RzHdh8l2Ssu1x4Qb80rM67RJ4t9eCTfxhogywGIkicdyDHW14ewH6THN/LI/SmspPS9M3abmjEbuxNadvAzwO1ESIalKbUyGkWxmF0y1OYRfbdBxEnMbCPYoqWp01xpERSd2HyTQ6YYNoTDSOlw9paNqBPQZz/vYrFq3833nzVd0G0yVY9ACKXefNaRJ16Yc0tORw/4XjdZq7KfFNdZSALgqObygIui8LsXvvYn2NtJOPFujvjOJ5R8JT6m6kbM5ha81p5BDvVinycLsRGBw7cccKhrTszeLuE3gQZO0lxJcerEleN09XZT4lr6DmYs4xzeUA44gm6RP3h3JoSRZ3wTALgI6IcQY7AD4KZs76Rsr2FpNQlvFEDktpi5gMYAuioIjG+3cgYss4uXSbwIN49IuJLj1YkpWlrRaqbG02VqRYyGte6mJbdwaHEMgkbycVHPkUKgbkLwEbADBA7MR3KWoPpeivaWk1TcFFw5lOm2CQMcJEjJAhZad1oE3jiS7eSZJ8SlCmtg5pAyDiBGWGYHYZHcnEoOauRQV5UyKEHJXhK9K7szWmowPm5IvRnE45f3gga1qLX84TGRyI70g6ws3e0qT0rSax4DIEgyGklt4OI5Mk4RG0hNIkicpx7FFNDYafR9pXgsjBs9pU5p2w06TaJpkEvby4dIDoyiTjIOO6O+JcMEHJXhUlbbJRFnD2H1kgOEnKDlI5U4Yye5RiDYeAx3qLSP81p8WD4LTVlvAU71VqH16Z8Wu+C1JRWc8K+sNwMsdNzA6oL9X1opvDJ5LWk4YkGZzAjasS0xbC6q0NmGkYkAOugzy7uBPXmrzrzVdU0taBiYhoDadNw5NMAfOEScpIy7lSW6LdWq8XT573MaDuBdifYB3oO7OREEAjcck2t+iqVTENuu3tcYPcZV+1p4Pm2KixwtFV9V0Di7rImMeVEwqoNFVuvxHwRFWq6GIO1PNO0Q97QfotAw7B8FY7LomqHtLpgEEydgxOzqTY6HfVJcBIvOjPYYPkiqu3Ro+snFHRg6PirMzQVXd5pUaFq9Ee1ERNlsV0ZJ3ooRTAT06KrdEe1J09F1W4XfAke4qjuU1fYhEB9RrdrGu5PdhI7inPodXoHxHwXvo9Tou8B8UHlNoAAAAAEAbhuTZ1iGQdUa3a1rob5SO4hOeJf0T4LwseNnsPwQDGBoAAgDADcm7rEDk57Qc2tdDT8O6EsSd3n8F5f/ALlEdsYGgNaIAyARKTNTs8R8VyanZ+JvxRSlQ4IlIl+GzxHxXt7+5HxQKErglcknci6d3mg8Ix6/FeLsUX7j7fglG2OofolA3hBTxuiqp2exOKer1UoIdzVy5WezaovcReLo2xmtB0VwW2J1Nr3G0OJEkGoAJ+60JpiO4CHYWwbjRPiKvwWrKL0Bq9Z7Ewss9O4HGXGS5ziMpJMqUUVhPDNo00LcLQAC2o0OktBa27DSIOBcTJ71XLBpE0a1K10YLmODix/FtLseU0U2c1sYTG7LJbdwi6B9LswutLnU3B7WjbBE+xfPdRlSyudBIGT4kXucC0nMRDhsOe9Qb+x9DS1KnWoPBu4OYecx21rxsPnmEqzVEDcsL0Tpm5UD6FV1mrExg48Wxg6ZM3z1EEYEq+6H4UbWG021KNKuahimQ7iqj2twc5wALZ6gG47N1Ezrxohtms7XSBeqBvdde8+xqe6paqj0Kzl0S6m157agvn9SpetGvfp1OmKlFtKn68MIq8YXVBSLGzyGwBfB71o+oes9K22IVKYuGl6p7Jm65gAEdREH/hB3T1bYTEDBLDVlnUpmxmWzvS6CA+TFPq8FydVaf9hWFCCsu1SZ1eCTOqDOpWpCCou1PbuCSfqYNwVzQgoj9SB0QkH6ijohaEhBnB1EHRXnyFHRWkIQZv8AIYdH2IGo46K0hCDO26kDopVmpQ6Kv6EFHZqaOinNPVJo2BW9CCs09V2jYE5p6vNGwKdQgi6eh2jcpGjTugAbF2hAIQhALOtf+D30gPq2WBVIxpHmVHdLqd1rRUIPlHTOi3UXvZWpvpPEEhwlpnMNcMD1TEymQsrr5uunkgtIMyCXTEd3ivrC36NpVmltVjXA5yAqrbODSxucXNZdJyAyQfPNGzuIZnBiNwkTj4FarwMaNq0xa5EU6zqRpmZm6ahd2ReaFbrFwd0KRBDQSMsMuxWuw2BtMQBkoHdNsADcukIVAhCEAhCEAhCEAhCEAhCEAhCEAhCEAhCEAhCEAhCEAhCEAhCEAhCEAhCEAhCEAhCEAhCEAhCEAhCEAhCEAhCEAhCEAhCEAhCEAhCEAhCE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6" name="AutoShape 12" descr="data:image/jpeg;base64,/9j/4AAQSkZJRgABAQAAAQABAAD/2wCEAAkGBxQSERUUEhQUFhQVGRgUFRUUFRcVFRYUFBUXFhUXFBcYHCggGRolHBcVITEhJSksLi4uFx8zODMsNygtLisBCgoKDQ0OFBAPFSwcHBwsLCsvLiwsLCssKywsLCwsKzc3LCwsLCw3LCwrLCw3NzcsLCwrMTc3KzEsLCwsKywsK//AABEIANMA7gMBIgACEQEDEQH/xAAcAAABBQEBAQAAAAAAAAAAAAAAAwQFBgcCAQj/xABLEAABAwEEBAoFCQYFAwUAAAABAAIRAwQSITEFBkFRBxMiMlJhcYGRsRQjocHRFjNCYnKCkqKyFyRTc7PwQ2PS4fEldMIVNIOjtP/EABgBAQEBAQEAAAAAAAAAAAAAAAABAgME/8QAIBEBAQEBAAEEAwEAAAAAAAAAAAERAgMSITFRMoGhBP/aAAwDAQACEQMRAD8A3FCEIPHOAEkgAYknABUXTHCIGVHMs9IVA0kcY50NJGd0AYjrnFQ/CVpR9R7qYJ4qm5rYGTqki8Xb4xA3Qd6ibJo6QMFZETFThDtRyp0R91x/8lx8v7Z0aX4Hf6k0Ojo2Kpas2curVnGYMnPaXfBS9SWT7dvH4eu/H5O9/DP7cXpnCNaRnTonucP/ACU3oHhAbVfcrsFOQTfDpaI6QIwHWqHWowkqQi+dzHH2LeRw1uVltbKrb1N7Xt3scHDxCWWB8FWmnjiqocZLxSrDY5rnAYjqmR2LfFloIXNR4aCTgACSeoZqJraeA5tOoe0FvuKgmEKvu1hd/C8b3wXB1if0B4OQWNCrR1if0G+Dlz8o6nRZ4O+KCzoVXOslTos8HfFefKWp0WeDvihi0oVV+UtTczwd8V58pqm5ng74oYtaFVPlPU6NPwd8V58p6nRZ4O+KGLYhVP5UVOizwd8V6NaX9Bv5kMWtCq7danbaQ7nEe5L0taW/SpvHZyvOEFhQkbHam1WB7Jg7wQcOopZAIQhAIQhBkmuTfVl3StBPi+oVIaOp4BResVS9ZnfVqB3/ANhHvUrop2A7AtId16OBVJ1TsLmh7nRygyIcCQZdeDgDySMMDir/AFslE2tYvEvXPX09Pj/0Xx+Ly+KT27z9ZdQNrCi7ZVu06h+oVJ21yresVeLPV+wfIro8qE4PLZcDm7HEH7zSCPevqoL5E1dN1rT1yvroLLRDSHzVT7Dv0lKFyT0j8zU+w79JXtRQVnWbWsWWs2ncc4uaHi61pwlwObhuUJ+0dhJik8iJi6zADP6WWaiNd9bqFntrm1qd6oxrWhwv4NdygMMPpe1VuhrvYmFxZZ4Ls8KmW7qHUnsNm0BpQWizsq3Ry5zAGTi3IE7k9Lx0QsbsXClRosFOnTc1jZhoa4gSSTn1kpf9rrOi78DkVrRLeiFybvRCyb9rrOi78JXn7XWdF34Sg1i43ohJ1g0Cbk9QxORPuWV/tdZ0XfhK9/a8zoO/CUGnXmx827InLcCY7cPaF5LcPVPx6ssBnBwz81mLuF2mRBY6PslJN4VaIkCm/Hde9mOCDVqVNjjHFuH2hHvSnobOiqBqdr4212gUqbHYgkl16IETie7xWktCBp6Ezorw2JnRTyF4WoOtFsDbzRlIIG6R/sn6ZWLnv7G+b09RAhCEAhCEGIaQrTRqD7XscSprQ1bkt7B5KsWh3IqDff8AMqY0JW9W3sC0izVK2CirZUSprYKOtlRBGWtyqmttQ8S4DbA8SB71ZbU5VPWapgB1/wC6CKsAi6N2C+uGr5Fsz4M7sV9aUrWxzWuD2kOAIIcIIIwIO0LKudJfM1PsO/SV3USGkLQw0qgD2zcdheHRKXqIrPNLWVrrTaCWsJD2wXAGBxVEuAwMSAoXTVja6iLrKTn3wQAGgXSwg8ogdZ/4S+udsfTtkNcQH2ljXRHKabPTkFRlm0kCSHYNbvLnYc3ATljj1b1ztyso6no116fR6WUReZHJu4jdkfHau6WiHAXTQp7cb7AeU68MerLuHfMUrZRkcoAxhySDDjGMHenLdIscMHXsBsImTABJInGM1dRA0dDVHAAUKTiCDIcycGtaZHt7Sk7XqvXeQRQY2BEBzIzKsI0sxkw8DIGGZYyB4uPinptL+n+UJpqkHU+0fw2/ib8UfI+0fw2/iarobU/p/lC59Kf0/YFPUarNm1ersDRxFMxOb248oO3dS4t2g6zm3TRosvmAQ4YEXn7twPt3q0ekv6fsb8EjaHlxYHOkFxGQ/hv3JqajdSdHGz2qiH3OVx5Ba4ERcpbe5a2y0Mjnt/EFnejmXLbZ4xnjju+g3eepWrW3TVWzWYPpshznBl50FrQQTMA5kgAThitxufCS0lpWlQpOqvcCGjJpBcSSAABOZJATTVzWGnbA641zHMi818TDpuuBBgjA+Ca6uWs6QsbxaWgi8aZLZaHwGuDm7iCYw2t7k+0Hq/SsgdxQcS+LznmXENm6MAAAJOzaqqWsnzj/ALLP1VE8Ucy1MZUdfe1stbF5wbMF8xOeacN0hSOVWmex7fiiHKEIQCEIQYDU+l1z7070JU9W3sTMnPtPmutD1OQO9aRYONwTO0PRfTW0VEDO0uVQ1jfLgO1Wiu5VHThmoO9A0bkew+Ss2pFUimYw5TssNqrLcj2HyU/qUeQftO81BbXPMtxPPZt+u1bbUWIE4t+0z9bVtz0qxj/CE6Laz/uqf/52KI0fWZxjjdIukjA3nGTGDSpHhLfFuZ/3NL+gxQmjLY3jnkNALZi7z3SYwB+C5dfMRYG2yjBN92GfIEyLv1ccXDJKG1Uhm5wkHC4MhBgm7G0HvTZulGyQTVBGYus+t1Ynk5Bds0iCCQ6pAu5hjeeCRMjDL2jejJxVrU2zec4c3YzNwBGETtGOWBXdlqMqTde+WxIIaIvCRsxTMaUbei9Vzuzdbzr0Rllin8Hpu/L/AKUHZsw6Tvy/Bc+jDpO/L8EmWnpu/L/pXF09N35f9KBf0cdN35fgkarLrqZknl7Y6LtwXMHpu/L/AKUhaTBZyieWM43HcFBI2J377Zu2r+haBba7adIurPpinEOvskGdkXsexZxo9/75Zp6T/wCmVdtP6Kp2qhxfGXHAh7SSXNkAiHCciCez2LfLc+Hdqe6vY3+hVGGWlrOLaWQRm1vK5DokYxEjJROoFitNIVePFRrDduNqHG/JvFoOIER2p3oOzU9HWWqX1RUMmq65GxoaGsBOJwGJ2nYl9WtaG2wvbxbqbmi9BIcHNmJBgYgxIjaM1pVT4VT6+z/y6v66apTAJyHgFdOFgeus38uv7H0PiqTTOKsRtWqWnqD7NZ2G0U3VjTY0tNQGoXhuIIJkuwVkXzhoY3bTScJBFVpn/wCQL6PUAhCEHz6D/fek9FO5PefNF/DxSOjnYd581UTHGJvWeuTUTetUVCFdyqmmD6zu96stZyq2lT6zu95UHDcj2HyU7qXzT9p3moJh8j5Kc1L5p+07zQWx2z7TP1tW31CsPqZD7Tf1Bbc8qVYxnhPYTbmxsr0XHAnDiG7h1bVWdF2scc4wwOBdF0Q45yb2OGU4b1dNeWA26rM/Qyc5v+EzODiqq2y3KhcykzPkuDi10FpvTjjjhszWKmpM6RjMVtmURjGUxOe5dHSQw5NfExkPb/e3tTNtWpBmnjdkDjDi7CBM4fS8F3UqVQTdZIjD1hEmJ374CYydHSGDSBVh0mDg4QSObB89y9Gkfq184xA+rJzxHK9hTUVKk8zDfxjuvHPs8U4oGWguDgTiRfcY9qDuhbA9131rSRIvQJAidv1gO/BOI+s7xTYtH1vxO+K5IG934nfFQOS36zvFIWnC7iTy25mdq4IG934nfFJV2S0xM5iXO5wy270Erol/75Z/tu/puV+1n0pVoWR1Sk2HAtF4w4MaTBdHgMcBMrMNWb4tdC//ABDGJP8AhvW0Ueb3LXLcV3U/ST7bZqgtIDxJpl0QHtc3lAxhImJEbNoUjojQVGylxpNIL4BLnFxgZAE5BSTWgCAABsAwC5cVpWd8LI9ZZT9WuPzUFQ2nFX3hYzsp/nDx4o+5Z+04pEOtB6r2+taKT6dKpxJqtN+AGXBV5Rk7IBX0Wq5wemdHUPvjwqvCsaAQheFB851nch3Y73pOyPw7z5r1pkJrZ34KokjUSFV6S4xcPeqjmo5VrSnzvcP1FT73KB0kOX3KKTpDDu9yntTeZ953moRmXcfJTWqHM+87zQWqq7Dvb+oLbXlYdVOHe39QW3OUqxmmu2iK9S2vcyjUe0hmLWkjmNGfcVWhq5bx/g1NubDvMTHcty9IIVJ1i4SW2Wu+i5jZZGL6hYTIDgQOLPJxiZ2FTExTaOr1sxvWer1Q0iM/9l0/V62ENihVBwvcnPDHftx7loWqOunp4qFrQ3iy0S119pvTtLRiIy6wn2sWsDrLZ3Vi28GxIxAAJi84gGGjfCmGMspavW6ReovIGcMM7I29vinB0Bap/wDb1ojdtkRt7VM2fhZDnBopsN4gQ2qS4zhyRxeJ6lofpTt6uGMatGr1tvS2jUAgCC05yZPhCVZoC1XRNCqTGJAjHfmrTrBwjmzV30TTHIMS9zmk7bwF08k7DKmNUdanW2m99y5dcGgglzXSJwJaMRtGOYx2CYYof/odp/g1PBeHQtp/g1PBaLrRrC6yUDVDDUhwbAmGgzynEAkNwjvCqujuE51SqxnEtN9wbDXPLsSASBcx3+8Zp6TEdoTQdo9Kok0XgNcXOJEANDHDPvC1GlkF0apXN5WTFdkpMlBK5JRVB4WubZj9aoPFrT7lngK0PhZ+bs38x48aRPuWchysRufBm6dG0e2sPCvUVoVT4LXf9NpdTq39Z596tiAXhXq8dkg+baTsAo+k/BPGO5PdPgFF03Koe31yXpEPXl9VHb3KIt/PUmSoy385RXFP4+SmdUjyPvO81C0/j5KY1U5n3neaCy2h4DCTkIJ7AQT7FtrKzXAOaQWnEEGQQciFiN+M1H8fTaJArNZsc3jm043tggXesYJYSt+LklVY05hpjKQCsPutibz4znjakR+JMzbGRMVrpxD/AFt0jpAzi362SmGt7aWjKB2QEcYN48VhpuxMujOb7ojfmmjrWzAxUunEO5cEdICZLeuITF1vV5vV7F0Hg5EeKw1jWkAgkg5EOd8VJatksttnLXOE1A13KdDmua6Q4EwdiYat+seurqNRzKFOm4U3XH1K1QsaakAllNrQS6JEnAA4Y4qW1T1jFsY68zi6tOL7L15sOEtfTd9Jhg49RCz2naaTLXXNemKrePtIuumOVVqCcNoB8YTzQVpFJluNnLmtbZHOpl0XgWPqwfFxK3eZ6dYnVvWNRNdo+k3xC849vSb+ILC3N7T1lxJ7yTikXAbiSchiSewf3ksY3re/SG9Jv4gj0lvSb+ILBm2RxxFKoesNcUk5sYFpHaCP7KYa330lvSb+ILk2lvSb4hYC5wyiScgJJXbLG9wltKqRva1xHiEw1fuFe0tNOztDgXca50Ag8kUngnxc0d6z2Vy9haYc1zXfWBB7MfJeSqNx4KD/ANNZ1Pq/1CfergqXwSOnR46qtTzB96uigF4/Ir1c1Mj2IPmRrvVn7J/Sotrk/v8AqnfZ+A96ig5VDkPQHpAPXQciF7yZaQGITkFIW/IHuRTen/fgpfVY8j7zvNRNNSuq/M+87zQS+l5NF0Y5EjOWgguEdkpelDqDpumXtqityZDQx7XNvZwZYYmOSuLRXDGlxyG7M9Q61F19GS3jeKYW37pAvinxhBddJkNL4BPMjr2qo6xNlMDkklwA20uMJAA3FnmrLRszHWFz+Moy5wq3i9heGtEQ2BeB6iYiIjlTCC2Di7+MAZRiCMLsb5wTStoklnHGnTuXrrhiGcZAcWnli86CJNwjHM5oA42Y3RIJc4AbafGEwB1syHWrPZm03WCo7jaPLcKgmoL4u7mhkgmNrsiMsZgfTAKd8ggAYjaCMLsDbOCb1NDvcw1zSo3A667k8njDBuk3hedBEkMIxzOaBzo100wRkS4t+wXG7HURB71L6Cd+92b+a3yKi7PWvNmI2EbiMCF2KrmOa9nOY5r27paQQD2xHegkamjqlotdenSLA7j65mobrfnHEyYMJTQU8TbQ4QfQqsjHpOO3tStq0c601XWrR9WkDVIdVoVnXHU6sC9dwIIJEwYxJMmYHFomz07Rx9Zla2WpopObTN5tGjjeLnQMSCdg2DIEq3qWYzOc61DPKa2oOkOZmJwykHPvwCXcU3r1g0tvTdJIMGMYwEjL/ZRo9smsFVjGtNB7rs48Y0YEk8nA3TyjiDOA3BRGkbfVqVBPINR5IDjIBMkkkZgCe1WHQtms1UO4wuB2HjS1rGthzi7OSW3wNkgA5qvW6mx8AEgg8kySQd4nqzCg70zoq0WZ1IuqsqCoJY5mG/Bw6JunHLCRsl3Z9MPawMfRe6L8FtVrMKgAIMtdPNUa8uvNdWqXjFxl1t0Nht2et10QO84qZ0bRsrw6+XBwLY9aWi6Zk4zJwG7PNKRH2u2vrPlzbjcIBIdzWBoxGeAzXkri0VGSOLkYxBcXYdp2ryUVt3A46bA7qrPH5KZ96vSoHAs79xq9Vd39Kkr+ooXFXmnsPku1xX5ruw+SD5ePzDvsjzaoeVKcZ6st/wAufBzFFFEdBy7aUkF21ULtKR0sPVHqxSrAvNINmi/sPkoGljfeaDvHuUtqz833u81A6GdLY3Eqd1a+b73eaolrdSL2EDPAicpaQRPVgnH/AK3RFk4lzbTxl6/xVwFnGAkAtN2SLriJvRKaW6sWMJGeAG6SQBPivDYWmi6pfqB7XtpjF0vvNc4uHLuiLuLeLjlNxKqEm2RxoFpgPJL94Di8vA6wMB3J4zTNNlmdRdTtAqOdeLWsBYSLsAOAkjkgzMTGGCYm1uFEuwLgS3cC4Oug9ieN0I11lfX4xwex4ZF59503Jdz7refzbv0TnBIBn6M51ItODnS7eGuLrzQd8YDuUvZ9YKLLMaNSjab7sXtbBY6phzXBnNN1n0vogkYQoZ1qc2i4mC5stnYSDAJ809p6HY6zVavGEVKZaACX3nyWgkG9daeUTdAyYc8wCdiaQ3lYOJLiN14yB3CAlXJCyVCW44kEtJ3xtSxKBJ7G5kA9cYr1oAEAADqELyqcEIPSVxUaCIIBG44ryUSgamxU+gF6yzNaZDQDvXZqS8MESQXS4wO7DNOKFgq1OYwunotqO8mqKbvYCIIkbim5sjOiFP0tVbY7KifvS39UJlpvQtosrb1ZrByS+6KjS4taWhxEE48oYIIwUmtyAC9lBcuUG0cCLv3Ot/PP9KktFWbcBp/dbQP8+fGlT+C0lRQk7RzHdh8l2Ssu1x4Qb80rM67RJ4t9eCTfxhogywGIkicdyDHW14ewH6THN/LI/SmspPS9M3abmjEbuxNadvAzwO1ESIalKbUyGkWxmF0y1OYRfbdBxEnMbCPYoqWp01xpERSd2HyTQ6YYNoTDSOlw9paNqBPQZz/vYrFq3833nzVd0G0yVY9ACKXefNaRJ16Yc0tORw/4XjdZq7KfFNdZSALgqObygIui8LsXvvYn2NtJOPFujvjOJ5R8JT6m6kbM5ha81p5BDvVinycLsRGBw7cccKhrTszeLuE3gQZO0lxJcerEleN09XZT4lr6DmYs4xzeUA44gm6RP3h3JoSRZ3wTALgI6IcQY7AD4KZs76Rsr2FpNQlvFEDktpi5gMYAuioIjG+3cgYss4uXSbwIN49IuJLj1YkpWlrRaqbG02VqRYyGte6mJbdwaHEMgkbycVHPkUKgbkLwEbADBA7MR3KWoPpeivaWk1TcFFw5lOm2CQMcJEjJAhZad1oE3jiS7eSZJ8SlCmtg5pAyDiBGWGYHYZHcnEoOauRQV5UyKEHJXhK9K7szWmowPm5IvRnE45f3gga1qLX84TGRyI70g6ws3e0qT0rSax4DIEgyGklt4OI5Mk4RG0hNIkicpx7FFNDYafR9pXgsjBs9pU5p2w06TaJpkEvby4dIDoyiTjIOO6O+JcMEHJXhUlbbJRFnD2H1kgOEnKDlI5U4Yye5RiDYeAx3qLSP81p8WD4LTVlvAU71VqH16Z8Wu+C1JRWc8K+sNwMsdNzA6oL9X1opvDJ5LWk4YkGZzAjasS0xbC6q0NmGkYkAOugzy7uBPXmrzrzVdU0taBiYhoDadNw5NMAfOEScpIy7lSW6LdWq8XT573MaDuBdifYB3oO7OREEAjcck2t+iqVTENuu3tcYPcZV+1p4Pm2KixwtFV9V0Di7rImMeVEwqoNFVuvxHwRFWq6GIO1PNO0Q97QfotAw7B8FY7LomqHtLpgEEydgxOzqTY6HfVJcBIvOjPYYPkiqu3Ro+snFHRg6PirMzQVXd5pUaFq9Ee1ERNlsV0ZJ3ooRTAT06KrdEe1J09F1W4XfAke4qjuU1fYhEB9RrdrGu5PdhI7inPodXoHxHwXvo9Tou8B8UHlNoAAAAAEAbhuTZ1iGQdUa3a1rob5SO4hOeJf0T4LwseNnsPwQDGBoAAgDADcm7rEDk57Qc2tdDT8O6EsSd3n8F5f/ALlEdsYGgNaIAyARKTNTs8R8VyanZ+JvxRSlQ4IlIl+GzxHxXt7+5HxQKErglcknci6d3mg8Ix6/FeLsUX7j7fglG2OofolA3hBTxuiqp2exOKer1UoIdzVy5WezaovcReLo2xmtB0VwW2J1Nr3G0OJEkGoAJ+60JpiO4CHYWwbjRPiKvwWrKL0Bq9Z7Ewss9O4HGXGS5ziMpJMqUUVhPDNo00LcLQAC2o0OktBa27DSIOBcTJ71XLBpE0a1K10YLmODix/FtLseU0U2c1sYTG7LJbdwi6B9LswutLnU3B7WjbBE+xfPdRlSyudBIGT4kXucC0nMRDhsOe9Qb+x9DS1KnWoPBu4OYecx21rxsPnmEqzVEDcsL0Tpm5UD6FV1mrExg48Wxg6ZM3z1EEYEq+6H4UbWG021KNKuahimQ7iqj2twc5wALZ6gG47N1Ezrxohtms7XSBeqBvdde8+xqe6paqj0Kzl0S6m157agvn9SpetGvfp1OmKlFtKn68MIq8YXVBSLGzyGwBfB71o+oes9K22IVKYuGl6p7Jm65gAEdREH/hB3T1bYTEDBLDVlnUpmxmWzvS6CA+TFPq8FydVaf9hWFCCsu1SZ1eCTOqDOpWpCCou1PbuCSfqYNwVzQgoj9SB0QkH6ijohaEhBnB1EHRXnyFHRWkIQZv8AIYdH2IGo46K0hCDO26kDopVmpQ6Kv6EFHZqaOinNPVJo2BW9CCs09V2jYE5p6vNGwKdQgi6eh2jcpGjTugAbF2hAIQhALOtf+D30gPq2WBVIxpHmVHdLqd1rRUIPlHTOi3UXvZWpvpPEEhwlpnMNcMD1TEymQsrr5uunkgtIMyCXTEd3ivrC36NpVmltVjXA5yAqrbODSxucXNZdJyAyQfPNGzuIZnBiNwkTj4FarwMaNq0xa5EU6zqRpmZm6ahd2ReaFbrFwd0KRBDQSMsMuxWuw2BtMQBkoHdNsADcukIVAhCEAhCEAhCEAhCEAhCEAhCEAhCEAhCEAhCEAhCEAhCEAhCEAhCEAhCEAhCEAhCEAhCEAhCEAhCEAhCEAhCEAhCEAhCEAhCEAhCEAhCEH//Z"/>
          <p:cNvSpPr>
            <a:spLocks noChangeAspect="1" noChangeArrowheads="1"/>
          </p:cNvSpPr>
          <p:nvPr/>
        </p:nvSpPr>
        <p:spPr bwMode="auto">
          <a:xfrm>
            <a:off x="155575" y="-2560638"/>
            <a:ext cx="6010275" cy="53340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8" name="Picture 14" descr="http://www.networkcablingsandiego.com/images/voip-business-phone-system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19800" y="914400"/>
            <a:ext cx="2404110" cy="2133600"/>
          </a:xfrm>
          <a:prstGeom prst="rect">
            <a:avLst/>
          </a:prstGeom>
          <a:noFill/>
        </p:spPr>
      </p:pic>
      <p:pic>
        <p:nvPicPr>
          <p:cNvPr id="1040" name="Picture 16" descr="https://encrypted-tbn2.gstatic.com/images?q=tbn:ANd9GcScoU-QrxZwewK74KJwJ2_qXUhzvM7vRL6o4dl2Nh5OKXrvUTtozw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48400" y="3276600"/>
            <a:ext cx="2034617" cy="1524000"/>
          </a:xfrm>
          <a:prstGeom prst="rect">
            <a:avLst/>
          </a:prstGeom>
          <a:noFill/>
        </p:spPr>
      </p:pic>
      <p:sp>
        <p:nvSpPr>
          <p:cNvPr id="1042" name="AutoShape 18" descr="data:image/jpeg;base64,/9j/4AAQSkZJRgABAQAAAQABAAD/2wCEAAkGBhQSERUTEhQVFRUWFBUYFRcXGBgYFxgcHBcWFxgcFhgXGyYeFxojGRQUHy8gIycpLCwsFx4xNTAqNSYrLCkBCQoKDgwOFg8PGikeHBwpKSwpLy8pKSwqLCktKSwsKSkpKSwpLCwsKSksKSwpLCksKSwsLCwsNSkpKSkpLCkpLP/AABEIAJkBSgMBIgACEQEDEQH/xAAcAAEAAQUBAQAAAAAAAAAAAAAABgIDBAUHAQj/xABCEAABAwEFBAcFBgUEAQUAAAABAAIRAwQFEiExBlFxgRMiMkFhkaEHQnKxwVJigpKi0RQjM7LwU3Ph8cIWNDVDg//EABoBAQEBAQEBAQAAAAAAAAAAAAABAgMEBQb/xAAqEQEBAAIBAwMCBQUAAAAAAAAAAQIRAwQhMRIyQQUTIkKBkfBhcaHR4f/aAAwDAQACEQMRAD8A7iiIgIiICIsF180w7CSQeBQZyK1StLXdlwPAq6gKIe0PaI0KQpUzD6kkkahvhxOXIqXriHtBvgVLZULTia0hre8dUAGPxYljO9ns6PjmfJu+J3W7FthaaJ6lV0bicTfJ0hSe7vaw8QK1JrvFpwnyMg+igVnu+q8SGHnl81aq0Hs7TSOIXPvH08uPh5Lrta7ZYNvrJUyNTozuqCP1Zj1W/o12vGJrg4HvBBHmF83urnesmw3xVpGadRzD90kfJambzZfT5fbdPopFx27ParaaeVTDVH3hDvNsfIqWXZ7VrNUgVWvpHf2m+Yz9FuZx5M+j5cfjf9k2RYVgvmjXE0qrH+AcJ8tQs1aeWyztREREEREBERAREQEREBERAREQEREBERAREQEREBERAREQEREGLeNVzWS3IyFHHXf0jyROLjPoVKqtIOBB0K1pux7CTTIzEZqVqI3VstVslsO3d3DgotT2pttN5b0jhBPaIIH5phTytSqNPWaeIUV2nsLS5rvfdM/QnxXLJ9Loc8fVcMsZd/qs3htLav4UPq1QRVHVaMIIzIlwaJjqlRO6LPjq4iJDc8+89378gpjduzbK7X9M5wZTAjDEkxkJMwM/VYDLEymSGCBJjv8ANMZbd126jqOPjwvHxzvfOpqfzTxp18FURK9e44nB0ZzI1BnWDzVTaLZgZD/J/wCl1fHa60XPSfq2Dvbl/wALX2jZr7DuTv3CkAYRGczMd3foUA8IUsld8Oo5MPFQy0XXUZq0xvGY9FihTwNWHWstKpkQwnwifRYuD2YfUL+afsitK0kGQSDvBUguz2gWujkKpc37L+uPM5jzVq07Nt1Y4jwIlauvdFRvdiHh+ymrHqnUcHL2v+XSbp9rjXZV6JB30zP6Xfup7YbaytTbUpmWuEg6eGh8Qvm9hg55RrK7FsTf73Np0MLYa0Cc5jPl36LWNt8vD1nDx8clw+U1REXR84REQEREBERAREQEREBERAREQEREBERAREQEREBF4TCpp1mu7JB4FBWiIgELXXlcVKsOsII0LciPotiuR+0Tag1a5pU3Ho6WWRyc73jlrGg4Hes5XUenpuLLkz/Dda+WzvK1hhqUW5Fr888z3CRGWQnVap7A4ZiVhWVrgyXlxMAuJJJ7gBnuyHmsjpHDUA/Dr5FI58nuvfa50Q/wmPKYXrn5gFpcDrn8858kbnHdPpxXgBiSPHeq5rLWE5OBIn3okcwc1fCBeoL9lcA4YtCCOEggHkSDyWJRe0uh9OQJ3RoYIIM6wVcc12RaQN868s16czJ17+5B4YhU0qMuACoc/NbC57PjePEoMm97ioiy46jWlxIifPXXethsBSkB8douI+EZD5laXbq3YnMs9M7hwnNx5BYtntBaW02OcA1nWgnTQA8YRd3SenasGqWMZiaDGKYneRlot8x8gHeJULuax4RJ1+W9TKzthrR4D5KsriIiAiIgIiICIiAiIgIiICIiAiIgIiICIiAiIgwL2tJa2B7057tFGC4h2Rz8DBUuttk6RsaHUFRq0XPUpuc7CXSIyzgd/nksZbdMJL5U/wDqOpSaSXSAJhw+uqxLN7UG+/RPFrgfQgfNU1HA5OHcRDp71G7yunBk2ML/AAE5HfErFyvw93TcXDnvHOd/juk1/wC3jhZw6mw0y8OjFBOcgRGmjjyC5pd9I1KsnMNzP09fkpNbLqr21znZANJL3HIDQAADU5LAsd3dECJGZ13nu5Kzdu67cuXHwcVww918s6k0iBGucnyXvSkvMt3yCCIOmXdkVhPLjAc1sjTrfLJZAquIE90yP85Lo+SuVDhbixAZwR4Rv7h3Kl5JiD1RBDmkd8GCD4zorVoDQ8mHx3EF3rGnkrrXZakjI5iDzRFWJVAq3K9xKC4XK1VqI5ypOaK8a2VIbBXFnpOqnUCG8Tp+/Jaax0ZKwttL2Jcyz0szk3X3jqeX0KCmxPxuqWiqer1gCe5retUd5j9K2Wy9ldVLXEdeq7GQfdEgMaeHVB4FaK2weisrJh8Y/wDapw50/E4MHMqbbOVejpVrTE4QG0xvceowDi5w/MqNhZ7c0M+1hcW5d8GJ/wA8Vv7Lf9F+WLCdzsvXT1UXdZxTa2mPdEOO93vHz08AFSynJA8VPUaTxFiXW4mkJ7pCy1pkREQEREBERAREQEREBERAREQEREBERAREQEREGNarvp1AQ9oM9+h8xmo9eGxsddlRxDR2X5iNTB7ualShF/8AtLZZ7Q6k2mKrW5OIdBnvAyIy081nLXy9HB922zjay0WptOlhpuBDnOLiDmD3AjuyWlq1s4whw7wSPUa+SpFcOeXgENe7EGnVrSZa0xuaUrMbmcIIknST/wBo5579V2oY0xBmPvR5gg8ldiQRAORkbxBJQAGMIOYGR3+Cx4di7Phk8g+Wkoy8ZRaTLRl4FwLeOayQe4KhrI3yMutrwP8AyvYQVheJUoHCDiwy4jSTkGn/AMlSJGpnlCBVeBqvKbvVW6hlXqTcx4D/AKQbOzjo6TnnuGXE/wCeihtlqB9R1QnME5+Jn5MB/OFuNqLy6OngB0bLuYUStNd1NjWe9hDnDvxVIdHEN6NvEFBubvqEmpWPvkUqXwtzcebj6LpFKz4G2ej/AKTBXqf7jpbRB4dd/wD+bVz+6mMFppU3n+XZqeOqfhGOp+qQpbs3fDrVQdaHa1q1V8bmgimxvJrB5lKRsn5lUfxbKXXfMSA0DUk7uUr0LBvmyl3ZzcwAAD7dTTyYCfxBZVPbteBSYZjFpPiSQOKzFzBt61W9HidIa8imD3BoGJxhb2x7ZzWxVZYw05DRmBnkTvJK16mdJki013bRNe2o5+FuAnKc47st62VG2tcxr5gOiJy17uK0i+iIgIiICIiAiIgIiICIiAiIgIiINXet7dGBEa8fPcsehtO33xzH7f8AKxr4a6nOROeRWldUYdRB7yMvOMj5LNum5jbNprQvKm/suHPJZS5lfNnf0LujeDvnIxyyPotRsxaa3S4H2ipTpsAe6KhggOaMLYMSZWfX309nF0f3OO5+rWvhP9s9rmWSkWh385zTgG7uxO3d8b4XDbTaTik55znoeKy9or1Neu98nNxidYnL0WpNRc7luvr8PSzh4/T83z/r9Ez/AIpr+uw9V0OHhOeE+IOXJXRWyUCxkGWuc072mFl0doqzMnBtQePVd5jJbmcfK5eh5Mb+HvEyEiIMLx9OQcyJ7x/ytHZdqqTsn4qZ+8JH5gttQtYeJY4OG8EH5LW3iyxuPmMwunUyVSXR+6oD1U16rL1loY8FofnrkZE8tFU1sBHictPEZf8AaoqFB45yyrGwAFztBn5LDY3uWZbX4KUfaPoNfogh1sea9rioYZiJf8DAX1P0tIVm7KvT2zpqkYabnV3gfc6zQPDGWhYla29Wu8d5FFv4jjf6MA/H4qizEssdV/fVqNpM8QzrOPNxjkrErEvW8XmmSCcVd5Lt5AOnAuJ8gtns/t3WsjG0sIfTbMA5ESZMHiSsC3WKCJ0psAHiTI+YcVg4UHUrJ7QmVKD3tY5jhkSdBlnhjU6eau7PbR4RidmXAvPF8Bo5MAHJcytlrw2enSaIxOcZ73ZiZ8Jgcl7Zb4qNqQHQyR+kRPoSs2NSux0bbTqNeXxi7DefWd+ojkFkUrHScenJ6uMEDeymIYOeA+a5bYtq5GkYcZJ49/GIW+sd/teWgOhssbnlllPMwVFSi0Xa+nJdm7BijfUqEBo5Yh5FVC3VmNaC4kNqNawHMSAXOMbhHqsChtIXVBUcZhzn8IBDPV081sLPerHYjU7mw0eLznlvwMA5lQbazbZE1W1KoIYWOgN0gHtQTnmFurt2mY/pC9zWgEFgORLSJHE/uoqywU6rZJAJc2m34WRi5F7ifwq4+6MdUVBkxxdUj7rQRTH5WjzWpamk6sdsFRjXjLEJAOvishc/uSrUp16bX9omAD3F2b43ax+EroC1KzRERVBERAREQEREBERAREQUVaQcIcAQe4rRW/Y+m/NjnMP5m+Rz9VIEUslWWzwgt4bO1abHYhjYQQSwEnwyAlQZliOGoRrhdO/ILuawLyuanVaZaA4gjFGekZ7wsXje/putvDLLPL5wrWUzkVivBGoW4tdPC4tOoJB5GPosdy46feuXdrMaSsx9mB7lYdYz3FZ1VliyQqG0YMtJad7SQfRVuYRqF4HKb0mWGOU7zbPs1/16epFQfeEO/MPqFtLLtbTOT2upnees3zGnko6krpOSvFydBxZeOyeWS8GPEscHDwMqvpQe9c9FIAyOqd7TB9Fn2e/K7PeFQbnjP8wzW5ySvByfT+TH2909sdGT8lrNtLyFNrj9luEce9W7j23pCRWY5j46hBDmE+J1CiO2l4mpUbTGcZnxLiuk7vDljlhdZTTGIIpUx911U/E8iP0tpreWix4XWejqKNPE/wAXnru/W4BeW+7AKtno97nsxfCwSfRoWZXkGpVcDLjx8fnh8lpho7xdoJ7yfk0ejZ5rAAWXawC4xpoOAyC8stmxOa3uJzPh3+kqCzbrOelDSBFGjLo0mDUPE4ntBWsoghj37g1o4uJ/8Wu81NrpuUV6TnuOE13P5MacXzDfJYNu2Pf0QDIgEVHb4Ia1o8sRj7ym10jAtBDZIyccxvAAn5gclkfxcMY2Y97jnAz8ysi8LhqBzGBpyaBMZFzjiI5F4HJY38JitBHuNdE/cYDJ/KwlVGzpXw5r2tacsMHxJ63zgLZ2Pagl5ZkQHTPARn4CHFRGzvJLnaYQXc9APNwVVC0FtNzuDQeM/QO81NLt0W79qmkCCRDHa6AkmSTwcPNSe7dpet2pDXNYAPstAn0b6Li9O2BrNIxEj6/UeSkl11HfyWD3yXHPOAIU0u06vG9W1qmJ7iJz8d+X4jKy6d4Ob2LQ8fiP0K5dtQarq5OB+FoABAMHvOnifRa9l41B7zxzIWozXcaV+1xpaJ45/NZbNobUPfY7k39lwunf9dulV3Mz81lM20tDfeB4tCqO4t2qtQ1Yx3I/Ryut20qjtUPIn9iuJ0PaNWGob5uH1WfT9pzmxLZ34XfuEHYmbdD3qLxwM/MBX2bcUO8VByB+RXI6HtTb7zXDk0/ULYUfaVZz2o5sP0lB1WntfZj75HFrvoFkU9orOdKrOZj5rl1LbeyO/wBPzj5hZtC+7I/TDycP3QdMZeVI6VGHg5v7q+14OhB4Lm7XWV3e4equU7JR92qR6IOjIo2L3Nm6LG/pKVQdo9phy7/ebnxUjBnMIPUREBERBwjbqx9Fbq7e4vxDg8YvqVHV0L2uWCLRTqAZPpweLSfo5vkufOC898v03Dl6uLC/0/4pK8lelUOUdAq2+iD3KrpBMSvQcpUbkrFdZdxVssI1CzpXiml9TAlerLdSB7lYqUIEg6LOmtx7d9iFasGmcDGku4nIfvyVq7bGKt5U2Nza14kncwYj/bCuXO59Om+oD2gXEET4Nz8SfVVbDjo7S6pUyIY6PEuI+kr1YzUfl+fk+5yXJLKl3OfbBVPYbTeGGc8UgHLhCxb2rgVWUt+I/lBP9xHkq9l7UXurVHOJaXvIB7mtgcpzWqua1dLeBc7JuBwz0zH1K1XFadZiNRzGYVi01BSY5/Bo4nX9M+YU7q3G12YA4hRu07Lm1tijiMPcym1oBxPgGXEmA2YE8FNmmRdtvaxrKQyIoU2j4qhBPPrei3lC1tc52YjpPSm0n9lAxcdqpU/4t1I4KdRrS50hwdoJafEAablYst7PpYsWIY2ODJyHWIkzoezEqaXboRwloJzgGp+IuhvylYtfZ+k4wGgSBTMZahuL0y5lRyz7RltGXwCXsGWfVaNZ0zJK3VO/QAxxObmvqbs3E4R8lNK1dt2MlrxTIAc4uz+y3Ee7eSPILR3js7UZSaMJgGXGMpccI5BrCfxLoH8U0uNOcxgp+cOd6NPmr4e1wM5glziPBogDzdCu6mnLhcrn1qdEaktHMwXeUgclNLmsIbaK9WCW0aQaweJBIHHCAOa3FOzMDhUwjE1hM98uJj0jzUg2OukG0gDMNcaruLQ1rR+aDyKu9p4Qdt/u0IPjkr7Lzpu7bWniB+y7lWu2k/t02O4tafmFrLTsRYqnas7Pwy3+0haZchdRsr9aVPkAPkseps3Y3f8A1kfC4rp9p9lNjd2ekZwdI9QtVafZB/pWlw3BzfqD9EHOn7D2Y6Pe3mD8wsar7PGnsV/Nv7FTy0ezC2t7FSk/mQfULW2jZG8aetAu+Atd8iqIRV9n1YdmpTdzI+iw6uxlqbo0Hg4KYVzaKX9SjVZxY4epCtNv3fPNQQqpcNpbrSf5T8li1KNRvaY4cQV0Zl/Desine7SNRzVHMWW17dC4cCQsyhtFWbpVqD8RPzXQXGk/Wmw8WhWn3NZXa0WcpHyTQxbg2hq2pgpvJcWQBO4k5ldQs181Gsa3PJoHkIUMu6yMpw2iwAmBAGZ3cV06ybONFNgd2g1oPGBPqoN0iIgIiIMG9rlo2lmCswPbMjUEHeCMwoPe3shaZNnqlv3agkfmbmOYK6Milkrtx8/Jx+2uC3vsJa7PJfRc5o96n12/pzHMBR57F9NrVXrsvZrT/WoscftAYX/mbBWLg93H9Qv55+z5zfTnVeU2xEd29dZvf2OMMmzVi37tQSPzNzHMFQq+Ng7ZZ5L6LnNHvM67fTMcwFzuFe/i6vDL21HCV6vXNVBWXo9W1Uqzaj1HfCVXKtWo9R3AoW9q298f+3otGQODF4w0ETzzWnvezPaaeERDRJ8S4qU2m72uslJ4eXPkDo2xIaA04sxqTHkVqr0tRw4QypjkZOZuMjMeJXpfl75b67KQbZcoxdHhmN8gSe/IjyWpobPVu0xhcZMhnWcABrAzhU2W31g0NqBgBiABByz3wuneyywlwqWhwy/ps8dC4j9I80ZcuZaqrJAc5uoI/cLpXstsEsa7uZicfiJIA8s+QU5vG4aFoH86kx/iR1uThmPNXbuu2nQpinRYGMGgHzJOZPiUNq7bYWVqbqdVoexwhzTof8gKObQeziy2sUA4FgoSGhsZtJBLXTrmJnipUiqOO3p7EHPtlQ0XClZ3NxMIObXYezGsYp5FQOrsnbaVOpaKlLqWeo1jy7UHEG5R2hJG/UL6eVm2WNlWm6nUaHMcIc06EKaXb5gs18vZUFaoH54iJGUkRII1AncsywbQfyqmIgHC1rcMuPaLicuW5dxv32dWS1MoU3NLG0CcIYYkGMTSTJIJAM6qJ3h7D6dW2VajX9FQLZptZ2mvwxGmTARO8zHippdo1Yb1D6YdIGJ+UkaNyH9oXUNgLFFA1TrUOXwtkersS5dc/sdtz6n83BSDSRjdmcu9uEy7mu43dYhRpMpN0YxrR4wInnqrIlZKIiqCIiAiIgLDtNz0Kn9SjTf8TGn5hZiII3avZzYKmtmY34C5n9pAWmtXsasbuw+vTPg4OH6mlT1EHK7R7Fnj+jbOAfT+rXfRLD7KbWD/ADLTRj7rXuPrC6oiCP3BsbSsxDyTUqDRzgAB8LRpxJKkCIgIiICIiAiIgIiICIiDU3tspZbT/WoscftAYX/mbBUJvf2MtMmzViNzaokfnbmPIrpiKXGV2w5+Tj9tfPd8bCWyzSX0XFo99nXbzw5jmAo86ni6u8geq+pVyC//AP5an/vU/wC5q5ZYafS4Osy5NzKfDXWe6awIpdDUxhvYwOxQIBML02GrMdHUndgdPlC7adRwP0VS7PkW7ccu72d2mvWYarDSpntOdGID4ZmT3SF1yw2FlGm2lTGFjAA0f5qe+VfREEREBERAREQEREBERAREQEREBERAREQEREBERAREQf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4" name="AutoShape 20" descr="data:image/jpeg;base64,/9j/4AAQSkZJRgABAQAAAQABAAD/2wCEAAkGBhQSERUTEhQVFRUWFBUYFRcXGBgYFxgcHBcWFxgcFhgXGyYeFxojGRQUHy8gIycpLCwsFx4xNTAqNSYrLCkBCQoKDgwOFg8PGikeHBwpKSwpLy8pKSwqLCktKSwsKSkpKSwpLCwsKSksKSwpLCksKSwsLCwsNSkpKSkpLCkpLP/AABEIAJkBSgMBIgACEQEDEQH/xAAcAAEAAQUBAQAAAAAAAAAAAAAABgIDBAUHAQj/xABCEAABAwEFBAcFBgUEAQUAAAABAAIRAwQFEiExBlFxgRMiMkFhkaEHQnKxwVJigpKi0RQjM7LwU3Ph8cIWNDVDg//EABoBAQEBAQEBAQAAAAAAAAAAAAABAgMEBQb/xAAqEQEBAAIBAwMCBQUAAAAAAAAAAQIRAwQhMRIyQQUTIkKBkfBhcaHR4f/aAAwDAQACEQMRAD8A7iiIgIiICIsF180w7CSQeBQZyK1StLXdlwPAq6gKIe0PaI0KQpUzD6kkkahvhxOXIqXriHtBvgVLZULTia0hre8dUAGPxYljO9ns6PjmfJu+J3W7FthaaJ6lV0bicTfJ0hSe7vaw8QK1JrvFpwnyMg+igVnu+q8SGHnl81aq0Hs7TSOIXPvH08uPh5Lrta7ZYNvrJUyNTozuqCP1Zj1W/o12vGJrg4HvBBHmF83urnesmw3xVpGadRzD90kfJambzZfT5fbdPopFx27ParaaeVTDVH3hDvNsfIqWXZ7VrNUgVWvpHf2m+Yz9FuZx5M+j5cfjf9k2RYVgvmjXE0qrH+AcJ8tQs1aeWyztREREEREBERAREQEREBERAREQEREBERAREQEREBERAREQEREGLeNVzWS3IyFHHXf0jyROLjPoVKqtIOBB0K1pux7CTTIzEZqVqI3VstVslsO3d3DgotT2pttN5b0jhBPaIIH5phTytSqNPWaeIUV2nsLS5rvfdM/QnxXLJ9Loc8fVcMsZd/qs3htLav4UPq1QRVHVaMIIzIlwaJjqlRO6LPjq4iJDc8+89378gpjduzbK7X9M5wZTAjDEkxkJMwM/VYDLEymSGCBJjv8ANMZbd126jqOPjwvHxzvfOpqfzTxp18FURK9e44nB0ZzI1BnWDzVTaLZgZD/J/wCl1fHa60XPSfq2Dvbl/wALX2jZr7DuTv3CkAYRGczMd3foUA8IUsld8Oo5MPFQy0XXUZq0xvGY9FihTwNWHWstKpkQwnwifRYuD2YfUL+afsitK0kGQSDvBUguz2gWujkKpc37L+uPM5jzVq07Nt1Y4jwIlauvdFRvdiHh+ymrHqnUcHL2v+XSbp9rjXZV6JB30zP6Xfup7YbaytTbUpmWuEg6eGh8Qvm9hg55RrK7FsTf73Np0MLYa0Cc5jPl36LWNt8vD1nDx8clw+U1REXR84REQEREBERAREQEREBERAREQEREBERAREQEREBF4TCpp1mu7JB4FBWiIgELXXlcVKsOsII0LciPotiuR+0Tag1a5pU3Ho6WWRyc73jlrGg4Hes5XUenpuLLkz/Dda+WzvK1hhqUW5Fr888z3CRGWQnVap7A4ZiVhWVrgyXlxMAuJJJ7gBnuyHmsjpHDUA/Dr5FI58nuvfa50Q/wmPKYXrn5gFpcDrn8858kbnHdPpxXgBiSPHeq5rLWE5OBIn3okcwc1fCBeoL9lcA4YtCCOEggHkSDyWJRe0uh9OQJ3RoYIIM6wVcc12RaQN868s16czJ17+5B4YhU0qMuACoc/NbC57PjePEoMm97ioiy46jWlxIifPXXethsBSkB8douI+EZD5laXbq3YnMs9M7hwnNx5BYtntBaW02OcA1nWgnTQA8YRd3SenasGqWMZiaDGKYneRlot8x8gHeJULuax4RJ1+W9TKzthrR4D5KsriIiAiIgIiICIiAiIgIiICIiAiIgIiICIiAiIgwL2tJa2B7057tFGC4h2Rz8DBUuttk6RsaHUFRq0XPUpuc7CXSIyzgd/nksZbdMJL5U/wDqOpSaSXSAJhw+uqxLN7UG+/RPFrgfQgfNU1HA5OHcRDp71G7yunBk2ML/AAE5HfErFyvw93TcXDnvHOd/juk1/wC3jhZw6mw0y8OjFBOcgRGmjjyC5pd9I1KsnMNzP09fkpNbLqr21znZANJL3HIDQAADU5LAsd3dECJGZ13nu5Kzdu67cuXHwcVww918s6k0iBGucnyXvSkvMt3yCCIOmXdkVhPLjAc1sjTrfLJZAquIE90yP85Lo+SuVDhbixAZwR4Rv7h3Kl5JiD1RBDmkd8GCD4zorVoDQ8mHx3EF3rGnkrrXZakjI5iDzRFWJVAq3K9xKC4XK1VqI5ypOaK8a2VIbBXFnpOqnUCG8Tp+/Jaax0ZKwttL2Jcyz0szk3X3jqeX0KCmxPxuqWiqer1gCe5retUd5j9K2Wy9ldVLXEdeq7GQfdEgMaeHVB4FaK2weisrJh8Y/wDapw50/E4MHMqbbOVejpVrTE4QG0xvceowDi5w/MqNhZ7c0M+1hcW5d8GJ/wA8Vv7Lf9F+WLCdzsvXT1UXdZxTa2mPdEOO93vHz08AFSynJA8VPUaTxFiXW4mkJ7pCy1pkREQEREBERAREQEREBERAREQEREBERAREQEREGNarvp1AQ9oM9+h8xmo9eGxsddlRxDR2X5iNTB7ualShF/8AtLZZ7Q6k2mKrW5OIdBnvAyIy081nLXy9HB922zjay0WptOlhpuBDnOLiDmD3AjuyWlq1s4whw7wSPUa+SpFcOeXgENe7EGnVrSZa0xuaUrMbmcIIknST/wBo5579V2oY0xBmPvR5gg8ldiQRAORkbxBJQAGMIOYGR3+Cx4di7Phk8g+Wkoy8ZRaTLRl4FwLeOayQe4KhrI3yMutrwP8AyvYQVheJUoHCDiwy4jSTkGn/AMlSJGpnlCBVeBqvKbvVW6hlXqTcx4D/AKQbOzjo6TnnuGXE/wCeihtlqB9R1QnME5+Jn5MB/OFuNqLy6OngB0bLuYUStNd1NjWe9hDnDvxVIdHEN6NvEFBubvqEmpWPvkUqXwtzcebj6LpFKz4G2ej/AKTBXqf7jpbRB4dd/wD+bVz+6mMFppU3n+XZqeOqfhGOp+qQpbs3fDrVQdaHa1q1V8bmgimxvJrB5lKRsn5lUfxbKXXfMSA0DUk7uUr0LBvmyl3ZzcwAAD7dTTyYCfxBZVPbteBSYZjFpPiSQOKzFzBt61W9HidIa8imD3BoGJxhb2x7ZzWxVZYw05DRmBnkTvJK16mdJki013bRNe2o5+FuAnKc47st62VG2tcxr5gOiJy17uK0i+iIgIiICIiAiIgIiICIiAiIgIiINXet7dGBEa8fPcsehtO33xzH7f8AKxr4a6nOROeRWldUYdRB7yMvOMj5LNum5jbNprQvKm/suHPJZS5lfNnf0LujeDvnIxyyPotRsxaa3S4H2ipTpsAe6KhggOaMLYMSZWfX309nF0f3OO5+rWvhP9s9rmWSkWh385zTgG7uxO3d8b4XDbTaTik55znoeKy9or1Neu98nNxidYnL0WpNRc7luvr8PSzh4/T83z/r9Ez/AIpr+uw9V0OHhOeE+IOXJXRWyUCxkGWuc072mFl0doqzMnBtQePVd5jJbmcfK5eh5Mb+HvEyEiIMLx9OQcyJ7x/ytHZdqqTsn4qZ+8JH5gttQtYeJY4OG8EH5LW3iyxuPmMwunUyVSXR+6oD1U16rL1loY8FofnrkZE8tFU1sBHictPEZf8AaoqFB45yyrGwAFztBn5LDY3uWZbX4KUfaPoNfogh1sea9rioYZiJf8DAX1P0tIVm7KvT2zpqkYabnV3gfc6zQPDGWhYla29Wu8d5FFv4jjf6MA/H4qizEssdV/fVqNpM8QzrOPNxjkrErEvW8XmmSCcVd5Lt5AOnAuJ8gtns/t3WsjG0sIfTbMA5ESZMHiSsC3WKCJ0psAHiTI+YcVg4UHUrJ7QmVKD3tY5jhkSdBlnhjU6eau7PbR4RidmXAvPF8Bo5MAHJcytlrw2enSaIxOcZ73ZiZ8Jgcl7Zb4qNqQHQyR+kRPoSs2NSux0bbTqNeXxi7DefWd+ojkFkUrHScenJ6uMEDeymIYOeA+a5bYtq5GkYcZJ49/GIW+sd/teWgOhssbnlllPMwVFSi0Xa+nJdm7BijfUqEBo5Yh5FVC3VmNaC4kNqNawHMSAXOMbhHqsChtIXVBUcZhzn8IBDPV081sLPerHYjU7mw0eLznlvwMA5lQbazbZE1W1KoIYWOgN0gHtQTnmFurt2mY/pC9zWgEFgORLSJHE/uoqywU6rZJAJc2m34WRi5F7ifwq4+6MdUVBkxxdUj7rQRTH5WjzWpamk6sdsFRjXjLEJAOvishc/uSrUp16bX9omAD3F2b43ax+EroC1KzRERVBERAREQEREBERAREQUVaQcIcAQe4rRW/Y+m/NjnMP5m+Rz9VIEUslWWzwgt4bO1abHYhjYQQSwEnwyAlQZliOGoRrhdO/ILuawLyuanVaZaA4gjFGekZ7wsXje/putvDLLPL5wrWUzkVivBGoW4tdPC4tOoJB5GPosdy46feuXdrMaSsx9mB7lYdYz3FZ1VliyQqG0YMtJad7SQfRVuYRqF4HKb0mWGOU7zbPs1/16epFQfeEO/MPqFtLLtbTOT2upnees3zGnko6krpOSvFydBxZeOyeWS8GPEscHDwMqvpQe9c9FIAyOqd7TB9Fn2e/K7PeFQbnjP8wzW5ySvByfT+TH2909sdGT8lrNtLyFNrj9luEce9W7j23pCRWY5j46hBDmE+J1CiO2l4mpUbTGcZnxLiuk7vDljlhdZTTGIIpUx911U/E8iP0tpreWix4XWejqKNPE/wAXnru/W4BeW+7AKtno97nsxfCwSfRoWZXkGpVcDLjx8fnh8lpho7xdoJ7yfk0ejZ5rAAWXawC4xpoOAyC8stmxOa3uJzPh3+kqCzbrOelDSBFGjLo0mDUPE4ntBWsoghj37g1o4uJ/8Wu81NrpuUV6TnuOE13P5MacXzDfJYNu2Pf0QDIgEVHb4Ia1o8sRj7ym10jAtBDZIyccxvAAn5gclkfxcMY2Y97jnAz8ysi8LhqBzGBpyaBMZFzjiI5F4HJY38JitBHuNdE/cYDJ/KwlVGzpXw5r2tacsMHxJ63zgLZ2Pagl5ZkQHTPARn4CHFRGzvJLnaYQXc9APNwVVC0FtNzuDQeM/QO81NLt0W79qmkCCRDHa6AkmSTwcPNSe7dpet2pDXNYAPstAn0b6Li9O2BrNIxEj6/UeSkl11HfyWD3yXHPOAIU0u06vG9W1qmJ7iJz8d+X4jKy6d4Ob2LQ8fiP0K5dtQarq5OB+FoABAMHvOnifRa9l41B7zxzIWozXcaV+1xpaJ45/NZbNobUPfY7k39lwunf9dulV3Mz81lM20tDfeB4tCqO4t2qtQ1Yx3I/Ryut20qjtUPIn9iuJ0PaNWGob5uH1WfT9pzmxLZ34XfuEHYmbdD3qLxwM/MBX2bcUO8VByB+RXI6HtTb7zXDk0/ULYUfaVZz2o5sP0lB1WntfZj75HFrvoFkU9orOdKrOZj5rl1LbeyO/wBPzj5hZtC+7I/TDycP3QdMZeVI6VGHg5v7q+14OhB4Lm7XWV3e4equU7JR92qR6IOjIo2L3Nm6LG/pKVQdo9phy7/ebnxUjBnMIPUREBERBwjbqx9Fbq7e4vxDg8YvqVHV0L2uWCLRTqAZPpweLSfo5vkufOC898v03Dl6uLC/0/4pK8lelUOUdAq2+iD3KrpBMSvQcpUbkrFdZdxVssI1CzpXiml9TAlerLdSB7lYqUIEg6LOmtx7d9iFasGmcDGku4nIfvyVq7bGKt5U2Nza14kncwYj/bCuXO59Om+oD2gXEET4Nz8SfVVbDjo7S6pUyIY6PEuI+kr1YzUfl+fk+5yXJLKl3OfbBVPYbTeGGc8UgHLhCxb2rgVWUt+I/lBP9xHkq9l7UXurVHOJaXvIB7mtgcpzWqua1dLeBc7JuBwz0zH1K1XFadZiNRzGYVi01BSY5/Bo4nX9M+YU7q3G12YA4hRu07Lm1tijiMPcym1oBxPgGXEmA2YE8FNmmRdtvaxrKQyIoU2j4qhBPPrei3lC1tc52YjpPSm0n9lAxcdqpU/4t1I4KdRrS50hwdoJafEAablYst7PpYsWIY2ODJyHWIkzoezEqaXboRwloJzgGp+IuhvylYtfZ+k4wGgSBTMZahuL0y5lRyz7RltGXwCXsGWfVaNZ0zJK3VO/QAxxObmvqbs3E4R8lNK1dt2MlrxTIAc4uz+y3Ee7eSPILR3js7UZSaMJgGXGMpccI5BrCfxLoH8U0uNOcxgp+cOd6NPmr4e1wM5glziPBogDzdCu6mnLhcrn1qdEaktHMwXeUgclNLmsIbaK9WCW0aQaweJBIHHCAOa3FOzMDhUwjE1hM98uJj0jzUg2OukG0gDMNcaruLQ1rR+aDyKu9p4Qdt/u0IPjkr7Lzpu7bWniB+y7lWu2k/t02O4tafmFrLTsRYqnas7Pwy3+0haZchdRsr9aVPkAPkseps3Y3f8A1kfC4rp9p9lNjd2ekZwdI9QtVafZB/pWlw3BzfqD9EHOn7D2Y6Pe3mD8wsar7PGnsV/Nv7FTy0ezC2t7FSk/mQfULW2jZG8aetAu+Atd8iqIRV9n1YdmpTdzI+iw6uxlqbo0Hg4KYVzaKX9SjVZxY4epCtNv3fPNQQqpcNpbrSf5T8li1KNRvaY4cQV0Zl/Desine7SNRzVHMWW17dC4cCQsyhtFWbpVqD8RPzXQXGk/Wmw8WhWn3NZXa0WcpHyTQxbg2hq2pgpvJcWQBO4k5ldQs181Gsa3PJoHkIUMu6yMpw2iwAmBAGZ3cV06ybONFNgd2g1oPGBPqoN0iIgIiIMG9rlo2lmCswPbMjUEHeCMwoPe3shaZNnqlv3agkfmbmOYK6Milkrtx8/Jx+2uC3vsJa7PJfRc5o96n12/pzHMBR57F9NrVXrsvZrT/WoscftAYX/mbBWLg93H9Qv55+z5zfTnVeU2xEd29dZvf2OMMmzVi37tQSPzNzHMFQq+Ng7ZZ5L6LnNHvM67fTMcwFzuFe/i6vDL21HCV6vXNVBWXo9W1Uqzaj1HfCVXKtWo9R3AoW9q298f+3otGQODF4w0ETzzWnvezPaaeERDRJ8S4qU2m72uslJ4eXPkDo2xIaA04sxqTHkVqr0tRw4QypjkZOZuMjMeJXpfl75b67KQbZcoxdHhmN8gSe/IjyWpobPVu0xhcZMhnWcABrAzhU2W31g0NqBgBiABByz3wuneyywlwqWhwy/ps8dC4j9I80ZcuZaqrJAc5uoI/cLpXstsEsa7uZicfiJIA8s+QU5vG4aFoH86kx/iR1uThmPNXbuu2nQpinRYGMGgHzJOZPiUNq7bYWVqbqdVoexwhzTof8gKObQeziy2sUA4FgoSGhsZtJBLXTrmJnipUiqOO3p7EHPtlQ0XClZ3NxMIObXYezGsYp5FQOrsnbaVOpaKlLqWeo1jy7UHEG5R2hJG/UL6eVm2WNlWm6nUaHMcIc06EKaXb5gs18vZUFaoH54iJGUkRII1AncsywbQfyqmIgHC1rcMuPaLicuW5dxv32dWS1MoU3NLG0CcIYYkGMTSTJIJAM6qJ3h7D6dW2VajX9FQLZptZ2mvwxGmTARO8zHippdo1Yb1D6YdIGJ+UkaNyH9oXUNgLFFA1TrUOXwtkersS5dc/sdtz6n83BSDSRjdmcu9uEy7mu43dYhRpMpN0YxrR4wInnqrIlZKIiqCIiAiIgLDtNz0Kn9SjTf8TGn5hZiII3avZzYKmtmY34C5n9pAWmtXsasbuw+vTPg4OH6mlT1EHK7R7Fnj+jbOAfT+rXfRLD7KbWD/ADLTRj7rXuPrC6oiCP3BsbSsxDyTUqDRzgAB8LRpxJKkCIgIiICIiAiIgIiICIiDU3tspZbT/WoscftAYX/mbBUJvf2MtMmzViNzaokfnbmPIrpiKXGV2w5+Tj9tfPd8bCWyzSX0XFo99nXbzw5jmAo86ni6u8geq+pVyC//AP5an/vU/wC5q5ZYafS4Osy5NzKfDXWe6awIpdDUxhvYwOxQIBML02GrMdHUndgdPlC7adRwP0VS7PkW7ccu72d2mvWYarDSpntOdGID4ZmT3SF1yw2FlGm2lTGFjAA0f5qe+VfREEREBERAREQEREBERAREQEREBERAREQEREBERAREQf/Z"/>
          <p:cNvSpPr>
            <a:spLocks noChangeAspect="1" noChangeArrowheads="1"/>
          </p:cNvSpPr>
          <p:nvPr/>
        </p:nvSpPr>
        <p:spPr bwMode="auto">
          <a:xfrm>
            <a:off x="155575" y="-1058863"/>
            <a:ext cx="4762500" cy="2209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6" name="Picture 22" descr="http://www.woodbrass.com/images/woodbrass/DIMARZIO+DEP1106+MINI+SWITCH+2+POSITIONS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19800" y="5181600"/>
            <a:ext cx="2438400" cy="1395985"/>
          </a:xfrm>
          <a:prstGeom prst="rect">
            <a:avLst/>
          </a:prstGeom>
          <a:noFill/>
        </p:spPr>
      </p:pic>
      <p:pic>
        <p:nvPicPr>
          <p:cNvPr id="1048" name="Picture 24" descr="https://dlnmh9ip6v2uc.cloudfront.net/images/products/9/2/8/8/09288-1_i_ma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810000" y="2209800"/>
            <a:ext cx="1905000" cy="1905001"/>
          </a:xfrm>
          <a:prstGeom prst="rect">
            <a:avLst/>
          </a:prstGeom>
          <a:noFill/>
        </p:spPr>
      </p:pic>
      <p:pic>
        <p:nvPicPr>
          <p:cNvPr id="1050" name="Picture 26" descr="http://cms.ukintpress.com/UserFiles/Image/TTT%20images/Falcom-u-blox-5-chip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81000" y="4419600"/>
            <a:ext cx="1981200" cy="1532129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04800" y="4191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GPS chip</a:t>
            </a:r>
          </a:p>
        </p:txBody>
      </p:sp>
      <p:pic>
        <p:nvPicPr>
          <p:cNvPr id="1052" name="Picture 28" descr="https://encrypted-tbn3.gstatic.com/images?q=tbn:ANd9GcQPR7YiQwKThnUOzhY_5jp_v9XjS4cqMCFzIOjeUbCdRL5sOFNQUQ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657600" y="4876800"/>
            <a:ext cx="1810512" cy="1676400"/>
          </a:xfrm>
          <a:prstGeom prst="rect">
            <a:avLst/>
          </a:prstGeom>
          <a:noFill/>
        </p:spPr>
      </p:pic>
      <p:sp>
        <p:nvSpPr>
          <p:cNvPr id="1054" name="AutoShape 30" descr="data:image/jpeg;base64,/9j/4AAQSkZJRgABAQAAAQABAAD/2wCEAAkGBhQSEBQUEhQUFRUUFBQWFBUWFxAVFRYWFBAVFhQUFRUXGyYeFxkkHBcVHy8gIycpLCwsFR4xNTAqNSYrLCkBCQoKDgwOFw8PFCkYFBgpKSkpKSkpKSkpKSkpKSkpKSkpKSkpKSkpKSkpKSkpKSkpKSkpKSkpKSkpKSkpKSkpKf/AABEIALwBDAMBIgACEQEDEQH/xAAcAAABBQEBAQAAAAAAAAAAAAAAAQIDBAYFBwj/xABIEAACAQIDBAYHBAcFBwUAAAABAgADEQQSIQUxQWEGE1FxgZEHIjJCobHBI3LR8BRDUoKywuEzYnOSohUWNGODs/EkJTVT0v/EABcBAQEBAQAAAAAAAAAAAAAAAAABAgP/xAAdEQEBAQADAQEBAQAAAAAAAAAAARECEjEhQWFR/9oADAMBAAIRAxEAPwD2qEISVoQtFAiyKSLCEAhCAEAtC0WEBLRQIQgEIQgEIQgEAIQhBC0ISghCBlCQixIBEaLCA2EUiJCCNMXNAwpIQhASEWJAeBFtFhMqIQhABFtEiypotCEJARZXxGJADWZQ1ja5G+xt8Z4ti9mbWruesL5be/iKSjuy59B4TWM69mxu1aNG3W1adO+7O6rfuuZRHTDBXt+lYe/+In4zyPavQbHPTS+R2CgaVqF95Nva185wqfo/xxbTDtpx62kV/i1lxntf8fQuH2vRf2K1Jvu1EPyMuAzwLDejTHneiL31B9AZ6P6Ptk18HSqU63r5nVlyNmt6tiPWt2Lujqs5VtoSBMSx303Hf1f0aM/2knHTy+hmcb1ahIBjk/a+ckXEKdzDzEgfCF4SghCEoIkWEBIRbRDIEM879M2IqDD4dKZe7VXJC5gSFp8bcLsJpOlHTbD4FT1hzPb2FtflmJ9mebY30h1scwdKRo000V87WfW5AQr653a6ADfwlkZtjhdCVrU9p4RqgdQao1bNrcZba98+hDPA6dTKFGZ/UZnBZmZszEEsWPHQeU3+xPSZmYLiVAB/WJcW5smunMeU1WeNxvLQhTqBgCpBBFwQbgg7iDximZbJEiwhUka9QKLk2HaYpMwO3+lw6w9auWmNKSAsaj2JBqMq+yvZc6ySaluNhU23SHveUhfpLRHG/lMTs7bNKvrTRdDYhg1wSLgMG1BtrznRDkbgg/dWaxns7z9LaXAEyM9Kr+zTY+DH6TkCs/7XkAJDUuxBZiSPZPEX327IxNdfEdKqiqWNPKo3s1lA8WlEbcxDvfLVKFVChAyKNCWZ2Fib+qBrbTnOVtSiGVcwzZatErmubN1yC47DqZcpXZQWJJIGpJ1uoJPmTKatmpU/+pf3iL/6jF62r2Ul8acq9SPyTBaA1uq8vyeMC0tWof11MdxP0EkTB1agOSsrEb1BYHyIlZKIHADuAjwljdSQRuI3wKL1mVsrlgeZkqn83nRqsuIGSoAKtvVfQB+R7GnBSuUfI3Ox46cDzhF2ptyoCKRY2N9b62G+RPUvvJ8CVt5b/GUNpvaoh5N8ROZjdqG9hck6AC5JJ0AA4kk2tzlHcGL1sr1Lk2ABzEnsAsSZAvSlQ2Rar1GBsQiCqFP951sinlmvMNj9smrUNCm3qC4rOp9s+9SRh+qG4ke2QfdAEYxqV3/RcNdEQDr6ig+oDupi24nX8gyYa22L9I9Kk2QM1VxvWmtyO85rD4ySl6Tsp+2pYiiv7bC6jmd31mHfHCnlw2CRcx/WaZiONRqnu09/ralvdsLE47pDtQF8iVGqBfaqEtao17kopJsg3C9yd5OosWa+hOj/AKT8LXqrSFUZmNlzK6EnsBYWJ5b5trz43w5qWzqrgX0cAhQd49bcCLX38J7Hgelu0sQiHruoQKouVU1Hsou1iAdTc6kb90mLr2WE892Z0mr0h9pXav8AfSmtvFdfjGYvpZVf3yB2Lp8oxdegV8Wiauyr3kTO7f6bUqNF2RrsAcpIOUdra77b5leuLasfOee9OtstVqLhqe92C+8NC1r8AfjujqWpdnYJtpVnxFdiMOjE673I1Ynt/EgS9isRmPqgKq6Io3Ko3AfU9pMt411oYenhqegVRe3E9p7zr4TmrNVzNqYUNvv33nNrh6DDX1SfVbhf9lhw5ETriJiMOHQo25hb8CO46wNt6L+l2a2Hc6EnJf3X3lO47xz756ZPl3Ye0HoVwCbMrhWPMEZHHjbz5T6W2RtAV6FOqPfUEjsbcw8CDM1viuGJaLCRtS23Wy0HPcD3FgD8LzwnaeOLsWO9zmPcTdRysLT2vpfTLYUqu8m3mrWG7ttPDqVXqwLi4ypbkLDfmB14Szxz5epKW0TTanVB0JFN+asTlvzV7Edlz2z0bZ+J6ymr9oB8eM8xxlPOqkAAtUpKByzqbC1reyTu4T0jYNHLh0B7PnKkX4xo8yNoEGOF0HJ6XwrIZZw/sJ91f4RKe0EJVbErlqUzuvmGcArv4338pdw/sJ91f4RAdHoI2SUxCw6IYsbmBGmvdykaRVkuO7WZ3pDirnPx977y8fGaVplOkuniF8wSJZWeRm0cXekj8m+kwu39vlAcps59Vf7uYWL94W9uwkHhNNiav/oQezN/LPLNp4nPWPYNPj/4lZjq4LHdVSLDeB6vfuUfnsmm2ci0cOlOnUJqVxmrkBlYAgFxfjqcniTMXhXQ1aa1SyoDdioudAbWHfO5Qxqmo7ISVvlQsADlXtA43JkadDbWJCWo4dFz1tanDMie6x7Dotuy4lU9ETiEbEYgikzsop0qYphcoWxNl0G7s+c5NLaRavUqdyL3A2/rL+0NuFaTWO5bL46CVPrjYDDMlcmmvWLTf3tVJHLjY6+Am6wXSV29oWmY2NiAlADS5BJ7zLK4yZrcjWjawMKe0gWmSOO5yJ9q2O/hEq42W09v5KTtfcpt3nQTzjDbQy4gVrXYG+twO+wUSfbG1C1LLfeR8NZxFbgOOnAb+4So9CwmKaqqu29hm8zp8JaWV8KotpuAUA8lUD8ZZEMHKY8RojhKjM9JKGWurDdUUg/eXcfIjyntXoi2t12DKnejA/5hZv8AUrec8j6V0/sA3FHU+Bup+Ymy9B+PtWqU/wBpWsO7K4/mkanr2UiJHQmXRx+lNQinStxrqD3dXUPzAnl23ujrI5ZEZ6ZJK5AWZCTdlKjW3YezQ7tfU+kyA0kJ4VVI78rD6mcAyzxz5MNsbo7UqVFd0amiXyqwsxJFi5HDS4A5kmbVUsABwjiIhlQRjSS0QiBVxq+oOT078/tBp528pbw49Rfur/CJzcWlQ0vWZQRUpH1Boyiol1Obdr2dgnTw4OUX7Ft/lEKGTdyN/n+Mlp7okRDYyVo+RqgGg7SfEkkyUiNIiCNpm+k1G4B5j6maR1ma6SbSpiqtEuobfa4vc8pWeThbVp5dnn94/wAM8jp6sTzns/SulbAt90/MTx3DU9T3n5xSL2yadIvU65ahsnq5FY2bfdrcLfWLhKtkPcTf+nCTbGxBVcUM4S9Nd+862043AYnTX4CV6K/ZH7p+UkaVtnC9h2knyBj9pv6tu1vxkmwqV2XuaRbSTVfvmBZwraW5SzmkdGnJwkjcMzSnWPrGXckrVKWpgUcWdB3wwFPNUpjtdez9oR+MS1vz9JLslb1qX+IvzlYrc0vq38UlEjpbvE/MyUTTFOWPEascIRR2/Tvhav3b+RB+kt+hfEf+4IPzrTqLINsf8NW/w3/hkfoY/wDkU71/mkH0dCLC0xHVy+kY+xH+InzmR23izSw9SotrquhJAAJsL3M2XSFfsO50P+sTK43CipTam25hbUAjlpx1A0mp4zWA6JbYrGvSLFitawYXZlyt1mVnubioHVRcWFiQRPQrTLdHuhnUVg7FbU75AGLHMVII4BEuzELvvbWwmqtKySBEcIEQKe0B9mfvJ/3Fl5BoO4fKUto6Uze1iUA78405y9bQc7D4Q1CFx+bn5CMz79e6wO7s798rJWLE2JCgkKBpe2lyZOpPa3mYw1KL98XXsMiDHtbzMGBO8t5mMDKtbLoNXO7sXmZltvbCprTe6hmYhi51fNrZs28G6ndwI7Jq1pW3TmdIF9Q9w/nhL4zW0KpqbOBOpysDzysBPLsdhxTxNVBuDnL91vWX4ET1Kkl9nDvq/wAYnnfSmhlq06nCpTUH71L7Mj/KKZ/ehI5BT7U8wPwl7Br9nbkR9JTdvXRvA+O6WlNiw53Hjr87xjY6PaVFHNl8wf6RNuU7E8nv5yKlVyVCRxIcd99Ze2wwc3G51B8bf+IxC0joJMBOdhcR6luI08pLTxUy2uZZG1PWIuIkiPeFUMfR9Xx/PERNlLaoh7GHb285cxFPMLfhIaGGyEEE6EcF+gmoxWwTj3n5mSCQUKga5Hb+T8DJhKwkEcI0Rywilt57YWr9wjzIH1k3oRo32gp7PolQ/Sc/pZWthrcWdR5esflNR6BsATWapwVXJ56Ko+LNIPcLQixZmOqjtxb4d+WU+TgzG7YrMlCqye0tN2XvCm031akGUqdxBB8RaZLGYJqbZSpa99RqCLcfDSWM1iOiVNR1VRKoY1CyVKeYX0RnzFbXFiN/MzZETl7O6O0qFRnRHzEWF9QoO8L2cJ0i9t4byaVk4CIVgtQHt8m/CMrYlFF2YKO1tBqbDU87QqhUo06q9YtzlZwL5t/WWfQntB89Ja2lWKUsw4D6CQYjatIr/a0zcooAZScxbQWB4m0Nq1B1TZmGUIGNuzLex8jJA7Zw+yT7q/ES2BK+CS1NRu0A17hYHnLIMpBaFosJWgBOXt4eoe4fzTqzmbZ9k90iVm8Ct8B41fnMft7ZxqUGUD1qZNVOdltVXvKAN/0uc2uyFvg7f36nznOxOBIN9QQRY9x0lZeSk3FpYFe6huI0M6XSTYLUmNRF+zbUgbkPG3935buy/EpN8fjI1qaobjmN31Ei/TCLdnyi5Tw/rJBgc+7fxB0B7uwyaU0tbUbjv5Ht7ogfWdDCbHYi1mBtuYGzcgQLStVwhV8p9U6aE7r890GmpVMtYevrNH0c6DLi2WnTrjrWBIQqLeqLk5lY2HfadjG+iHFUt65h2rr8oxdY4mQCswNvp/SdzF9GK1P2lI8JyMfgStri3gPqJU1psDVzIp5W8pZE4uwa+hTt1HeOE7YErNOEeI0CFasEUs25RcyIznSqoXdUG5FzN3tu+A+M9l9DOx+qwjORqxVfIZm+LAeE8n2Vg2q1LEXaowd+QuMlP5Dzn0ZsHZv6Ph6dLiq+tzY6sfO8LPtX7QgYTLoWVsds9Kos43biLgjxlmEIz1bo0/u1DvG9m3X18bSP/duoP1h8x28xNLCXRlK+wq4F1LNyvT+ZtK9XYNVlKurMpuCCqNfvs81mMxQpoWPDh2nsnAxHSSra6U1/1MfiVEalZ5ehaqwIpOCLG4StwOnssQY6thyzFaiVQqONChRHJXNcAgZrG3HfJP8Afaq1TqyzUm7DTpJfmCzNfwloVnf+0cv2BipA7gAAN8qfEYbk3lHBu/yb8I7qR2DwidSPyW/GEGcfm/4QziHVd/m34xeq5nz/AKQE6wb7jzH4zk4nEmoKnq2CnKDrrZiCezevDgZ1snM/6fwlbaA+zPHUfnfC/jP9HVvh+6rUvyl1wh59wY/ITP08Vixn6ll6nOVym2YMDdmzW0HLnvnMbaOIe92z8DapiXF7/wDLUCGWorbLRt6vbmjAfECcLF+j3B1DvakT+y9AD/KzWHhack4jjZD/ANKo583eSptrJ77L3DC0vxMaq8fRSvu4lSOHWBLj95G+kmoejhU1bFUxb9lHY+ZtI8L0mwxH2hxDHd/xGnL2QBv5zQVKWG6ug9PDCo1eoKaioxNjc5mYkndY7oV0OjGFwlGqKdGpTao62KuUYvY3Bs50Op9kDxnm/pY2fk2rVB4pRJP7R6hQWPabg68p6DiGppQdwKaBXRT1VKnmzZkK5cx3+svPW2+aDF9DsPtNUqYhSKiKq56ZsStr5WuCCAb275D2Y4voNxLvhaquoIpMi03yjNlK3NMva7AGxF92bunp05+w9hUsJRFKguVBr2kk72Y8SZ0JFnyK+J2dTqCzorX7QJjumPo2oVsM/UrkqKMya+rpvBvfQi/wm5gYV8snZ7023EMp3G4II5Tt4atnBNiN1+/W/wBPOehdI+hSivU+zLJXYsjqwFSnVIuQS7ZSja6WFu2Z/ol0FrVnfrQ9LLcAMgAYae8GOvhbfrLKzjg1KoXgfATnV0eswAHqg3A4X4M5424AT06v6MKwPqvTYcyyn5ES/sT0a5SDiXVre5TzAHvY625ACNTHK9GvQ+zCu4OVDdSfffdm+6vzt2T1CMpUQqhVAAAsANAANwAj5GpMEIQhRCEIBCEIHK2+t0Udrj4AmY3bfSZcM1qlKva9iwptYa2ub207Lb+E6/pSrVU2fUeiWDC2ZkNmVCyiowNr+zcaWNiTfSea7NoNUwL9YSUp1Cq5i5sr0SzZb30GVdbkazXH++Mcq0m3kTF4YVaRBsA9Nxv46j4fGTdFdqGvRBb2hdW71P585n/RrmNCqraqKjAfvU1LDzJnQ6JUilSuvAVDbyH4S1JWrvC8rviQGVTcFr2009UXsT2/gY/rJGkl468jDiBaMEkq40eoZOHkGJb1T3Sw/GW2Sl6eIH/NP/bEf0TQDCPuFhV104FtY/Y66Yj/ABP5Izo4bYSvy/SP54ZnrzXFt1jXO4aAcLDxEdSpgbreAH0BkdM6X/Pyk6N+fyTI0lC8DuO/f/Sb3ZxP6LssnUmopJ+8rmYENp+f6T0GnTtg9mcmonzpt+MDaJTA3ADW+gtqTe+nG86XRNbJUW5IWoQtzcgAaC/Kc4To9EnU0jltpYG2lmF7gjtkqu9CEJFEIQgMq0VYWYAjsIBGm7QwSiFFgAByAEfCAQhCAQhCAQhCAQjbxrNC4kheQMxjGqGDFfbzWo5uwjusbg35azCbV6KipTFKhUGGp8VpJT1uACSbXYkAC518NJvK5zAqwuCNZxq+zCPYe3I2+Y/CWVLHCw2BpYKhkQWVQSTpdmJ1J5kynsTClULNvdix8eEtY7ZtQPmqXdQRbsHO6Xv4gSamwI0PyM0wMg8t2+OF+0/nwhbnFA/IkCgnt+Ajhfl5H8Y20WFRNR9cN2AiwY2Op3g6cflHOOR15iPBgDCObhdnGkjk++xOmtvVInG2NUtgsUewYj5tNTjP7MePyMxuGqW2fje6v8XI+s0n68+pjd3Ds7PGTr3/ADkGb5D5R2eZaWCdD3Hs7DPSsV6uF2dybDjzpTy/N6rfdPynqe0aBbDYYKyBqRoNZ2C3CoLjvhGrQzp9FL5ap3ZnzC++2W2vZuOndMXUwD1qNdftHFU6dWjtYEABVNrXJG/cN/CegbE2aaNMKTc2F+Vr8eO/fFajpQhCZUQhCAQhCAQhCAQhCAQhCA20CIsIU3LEyR0IET0hKtXAqZeIiZIVx6uxFPFvOc/E9Ew2ofXmB8xNOVjckJWKq9FK6+xUB7y31lGvszGpuQP3FZ6H1cb1cup1eTYjbeLpE58FVsPeS/4SEdPUX+0o107brf6z104cdkifAo29Qe8CNTq8vo9PMKd9TL95WX6S/Q6S4d/Zq0j+8v4zY4nolhqntUKZ/dX6Tl4n0YYF/wBSB3Fh9ZdTrXHx21KdkTMLtmy21GgubncN/bMHitprTw9elnUmrnGUW96sGzlr/sgi3aRPRKnofwnu9Yvip+kF9EeFG7P5p/8AmNOteHLh7+8T91Sfi1p0Nn7CLsLqxHEs1vgo+s9rpejfDruUnvMu0eiFJdywY8z2d0SAt6tMeGY+ZvNVs7Z3VkENY9oUA+c1K7AUcI//AGOOyFxVw20HG93PeZ1qG0NOMpjZcsJg5K1F5cZHjFSmKEOqMir4xAjuvnOKGGsDpCsIvWTmgmOzmB0esEXNKCsZIHMJi3mheV1qR4eDE0JGHi54MPvEiRYQRI6NgEIQgFoWhCAWiWiwgJaGWLFgJliFYsWFMyQyR8IDMkTJJDCFRdXA05LCBD1UUUpJFhEXVQNKTQg1XNGJ1EsGFoEHUQ6mT2hAh6qGSTWiWhUWWGWS2haBHaFpJaIR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56" name="Picture 32" descr="http://www.hasselbladfoundation.org/assets/galleries/cameras/Mankameran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209800" y="914400"/>
            <a:ext cx="2157306" cy="1524000"/>
          </a:xfrm>
          <a:prstGeom prst="rect">
            <a:avLst/>
          </a:prstGeom>
          <a:noFill/>
        </p:spPr>
      </p:pic>
      <p:sp>
        <p:nvSpPr>
          <p:cNvPr id="1058" name="AutoShape 34" descr="data:image/jpeg;base64,/9j/4AAQSkZJRgABAQAAAQABAAD/2wCEAAkGBhQSERQUEhQUExUVFRYYGRgYFxcXFxYYFxQaFxcVGxUYHCYeGRklGhcXIC8gIycpLCwsFh4xNTAqNSYrLCkBCQoKDgwOGQ8PFykcHxwpLCwsLCkpLCwpKSwsLC8pKikpKSopKSksKSwsKiwsLCwpKSksKSwpKSksKSkpKSkpLP/AABEIAOEA4QMBIgACEQEDEQH/xAAbAAEAAgMBAQAAAAAAAAAAAAAABAYDBQcCAf/EAD0QAAEDAQYDBQYFAwQCAwAAAAEAAhEDBAUSITFBBlFhEyIycYFCkbHB0fAHI1JyoRRi4TOCsvEVkiRDc//EABkBAQEBAQEBAAAAAAAAAAAAAAABAgMEBf/EACMRAQEAAgIBBAIDAAAAAAAAAAABAhEDITEEEkFRE2EiQnH/2gAMAwEAAhEDEQA/AO4oiICIiAiIgIiICIiAiIgIiICIiAiIgIiICIiAiIgIiICIiAiIgIiICIiAiIgIiICIiAiIgIiICIiAih3je1Kg3FVeGjbmfIbqj3v+I73EiztDG/qcJceoGgQdBq1g0EuIAAkk5ADmtNaOMrM0xjL/ANrSR79Fyy03nUeSXvL3GJJz8lCqVn7OLfSFLv4TbrtPjWzk+2OpZl/ErY2W+qNTwVGnpMH3FcPbeVenmMNQciPm2D8fIra3RxPSquFN00qhMBr4hx2ax4yLv7SGk7ArFuU8xXaQirXCrnyQXEsDdNQCTl15qyrcuwREVBERAREQEREBERAREQEREBERAREQEWK02ptNpc9wa0akmAPUqmX3+I7RLbM3Gf1uEN9G6u8zA80Fwtlvp0ml9RzWNG5Pw5noqTfX4jatszY/vd8Wt+Z9yptuvCpWdjqvLz128gMgPJRS/kiJFrtr6ri6o5z3Hdxn/odAoxcvCyNaiPJRi99nsvpbA5emSqApzpks9hwMqte9skZSBp9RvCxtCkUxzCWbmhZaPHNKxB73B9YOAhtMSZBjMugNyJ1IW4fx9TrMDrKcQOReQQWu3YWHMOHXzEjNUTDGWoP3nOq1tawPs9TtrPyhzSSWkTOF25bnk7VpJjkc3G61K1K67cXEGKGVT3tnaB3Q8j8VYFzS57e2vTD2yBJBB8THCCWOjLFBByyIIIyKudx3qXflvPeGh/UPqueGfxVbhERdQREQEREBERAREQEREBF8LoVUvv8AEGjSltGKz+YP5YPV3tf7feNgtNWs1oLnENA1JMAepVPvv8RKbJbZwKp/WZDPQav9IHVUy9L+rWl01XkicmjJg8m+upk9VAARNpV4XrVtDsVZ5fyHst8mjIeeqiQsgHSPLRenNBRNoxb6ryKcqSaMc/RfMHp97lBGaz1WQFexr9lfHN039fhkg+zkvopg/fPVfRTP39VmFGUHxqyhqYFlDctFR6a1Zez6T96dVia4DLdSW/c/RVGspF1lrCowE03QHMHtNG372yS0nWSNHOV3oVA5rXsdOQc1w0MiQ4KtGjiBacvvIqZw/aSz8s8zh0gbub7yXepXHlx/tGo6Ld9sFRgdvoRyO6kquXPacFWDo/L12+isa1jdxRERaBERAREQEXyVpr64ts9mOGpUGMz3R3iMjm4NkjMRpJ2GsBulWr645o0Jaw9tU5NPdHm/T0En5UC/OM7Ra3FrXFtI+wwYZH9xmXfDotPTqnYRt6om27vfiGvaj+a+GbMbkz1HtHzn0WtbTHmvku/TPkFlo1QeY9FU289ln9wvTaX3upLaP2Pis7aM7AIiE0Eem/ovbaEiRkT71PZZ42Xx9Hcbe5BEbS6fNeXUeWX8lSxTJE/X5o2kRr/jkggdl97L0af396KW+ivrKZ9PNFRRR9V6aFJ7Ofv5L0KQUGHBv817a1ewzovTWKjw2nsFnZT9V6p9FmYFUYXM3+/JHgghzdciN8x8iJCzuYvJbl5ZosbmhXxMDm9HDnzHqrhZa2NjXcwCqJdToBbrmSMtnZga554v4Vt4fqTSj9LiPTX5rz4fxtjTZoiLsCIiAvhX1VD8QL5LKYs9Mw+tOIjUU9COhccvIOQabi3japVcaFjdhYJD6o1fsQw7N/uGZ2jU1ey3HuczvPNbSx2ANaMltLBhBgxBBkkxhIza7F7MOA722arLUMufLSR9/X+Qsgu6D4fXf38lunVmyXjSXOAjxNqNGJsaAg+mZg5Nny4y0ZiYA5zhGGSNjhgyDB89KjVtoU5h4A0z+XRTP/A4hIgjpMj1U213e0uhvtOf3Y0wmC2N85jmMJ3WKyVXUiOR+sHy0KDV1brfS5x5fFZbLRxmGgl3IAkx0AzV0sb6VdsEDF8eeX3qtNb7F/SPaQS2nOZGWEaemuu3wDUNoc+f36r2bPnlJ+G2yw2a0tpTSrHA9juznMiBJaHHlGYy0kjKWs2rKcx/3l05+aDXPs8/ROw5rYmgsL6RH3mgh9jzWGrQ5aqeWafZWNw5bdfighdnC+liz9lqV9LeiKwhi9YF7cEiUHxjV8tNQtGQk6AbT9FlY1RLytDWBhe4NBeGgnIYi1zgC7RshjszA2nNS9QKdqcHtbUAGPwubkJ1wOBOp9kjUwCJIKmAKJeL+zp9po6k4PzGYLDj0O+WinmlBI5Ej3FZxu1rJYhDh1BHuMj+CVauHv8A7PNvwVXpDT93xatzwbaxWx1WYuzksaSIFTCf9Ro/RyO4Kxl1n/qybizoiLoCIiAuX3vX7e11X6gOwt/azIe8yfVdGvOtgo1HD2abz6hpIXMrtZ3ZViUvK8GUKTqj5huw8TidGt6n+MzsuT35xNXtTntf3WezSzhmYOIc3bSdiV0Pixhig72W1HB3IOdThh9YcPVVS8KFF7AaoALqnj0LWN8UEZ5nJSka/gzid9nrMpOceye4NIJyY45B45ZxMagncLrtOYkiCuI3RwtXtTppNhmLxuybrqOZ8l21joAEzpn81UqQ7Ex+A8jEaDE0Tl1aRmsgBdOcuhsTnOEjF55c8yAdwo/azEmYEeQ5DovbniCSQAASSdAAJJJ6ASgytqlr8TNjI6ZSfQZjyCs9Csy1Uy1wziNsv8aZdFze7uOrJWrNZTqw8GG4muYHknZx1J0AMSFZrBajScCNMkEC/uFHMdkA9mmHwy3WMsxBGUGW5xGSk8O3aadENLiY0BggCJMHXMyek8oAu9Gq2qydQditHbrv7J8t8Jz9dwkKi9nzWN9PyOSkOJcMhr9wvjWLTLW1qH2eXyXh9DkthVZkQYP3yUSoJMZdY8vuUVFeP8DmscSpfZwoxcSS1gxOBgg91rDEw92xjPC0F2YkNkOUV9bRmY70RtOpynkvj6RGTgW9CCPjuvdTh2lUb+fNU6iSQwa5toyWNMGJOJ2QlxhSrvuukwCm172NGQ9otiSAOkkZQREgAbE2iBkLX3/ZQ6g+RMYXR5O+hK395WYMquDfD3SOUFoOR3zn3rV3tP8AT1y0YnClULW64nBhLWx+6EvcWK3YKmOzPEkinWfSbzLWsZl5NJc2dMsPsqzWN806Z/VTpO/9qTHfNaelYRZrEGz/AKdOXO5u7z6jp1zcXFbuzWfC1jYjCym2N+5Ta3Pr3VywrVTbJQxYW6YqgHllBVysVjbSY1jBDWiBv/Kr/D9ml4yyZJ9Tp99FZ1erdnxoREWgREQQr6H/AMet/wDm/wD4lc8sTe6ulWyjjpvb+prh7wR81zWx+FWJXurZWva5jxia8QRzEz6EGCDsRKrDOESKxa4NqUsJDXEw5suky2M3bSMt1YL8rVKdNjqYJLnYYAJk4SQMucfFQKfFTOxxvY9tUOLHUY/MbUb4mEctDJ2S2RJtsRSbTYGtAa0CBGQAC0dr4mpNJAdJHISPeq7xBe9rqzipPpU/0hro9XRn8FBuyk1w6rjlyyTc7dMeP7Xm774bU8JlTb1ovq2WuynOJ1MgAauzBLPNzQ5sbzG6rl33bMR/15FXW5aJMNdrs7n0PXquE9Vjbqul4bO44BeVhNN5Go1BGhB39+R5EHkup/h1xd/U0+xrGa1NsyTnUYPa6uGh9DzU78R+C8LP6trJbI7YRucu2HIHIP8A9rtQVzq+bA67rVSq0C7CWsq0nOHiaR3mmNROJh5idCYXonJLZPtn8duPu+nfbkt/ZvDXaOy+SslsoB7CDHSea59c16stNCnWp+F7ZjUtOjmHqCCPSVd7otfaNGeYBBHPSDPTP3ro5NM0kOIIIzjPn9F5dUzA0n7081Ovuy4SHDf+Dsfl6qFUzE/fJaYR6gOnI58z9FjJzmFlcJWHBkivDW4nYToZ0kHQnIgyDlqNIWemxrGhrWtDWiGtGQaOQA0/yoj3lrgRsQR8/wCFlfVnMoPVSryP+FhFTNfMMr21qo+1TJzWC05NceikYVrOILZ2dMc3ugDeGjE4/wDEf71nLwsRbxdjFOiD/qOa30ccPujGekSt8GFzu7uSTOw19VpuG7A6tU/qCDhwltIDR4eAH1oPs4fy2cx2jtHNnoF1XXg7zvEf4WMZqarTLdFj7OmJ8Rzd58lORFoEREBERAXOLRR7OtVZ+l7o8pkfwQujqm8XWTBWbUGlQQf3N+oj/wBVUa825zKVTC4tJaYI8TXRk5p2Ik59SqzdFgNNgLjiqO7z3nUuJk58/otnetqFOm5zjDWglx6DpusdirB7Gvbm1zWuHkQI8l4vWW+2PR6ed15dS6rU2252OOKA186jIO8wN+q1nE/E1SnVqMY7CKcCIEudhBOs5Zrzwze1W2VRRIAcZIOgIGZJ2kBeWcWeOPv+HoueNvtXK77nqupNc1sgmC7+AR0kR0Kudx3WKTPzIBOx184Wr4ZvCnZpoF+OZMjwh0aDofktfbra81nHHLZyMzLdR/H8rjlMdTKd/o7u8fC32m0sex9NwDgQWuBGTmuGnkQYXDeOcdKibG8B7LM78l58fY1O+zPePATzaeUrpNlvA4xOjhHu0WG++H6NqgVml2GYcCWuE5kYhq08jIXr9Pffj39uNv4718xQfwhtr4r0j4O69vRx7rveA31aus3LacFTofqq/dPDVKzNIoNwyZJklzoECXHPLktrTMEFfQjy1arwo4mKujkVYrI/HT9Foq7IeQtxKjx814cVlcF4LURgdT5r4GLIQo9ttzKLC+o4MbzOrjE4Wt1c48hJRWRrJ0URt5sc99Ok5tSqxsloMhucQ9wyZnlBIcTtuKTevFdottX+msjcDXTOcHCIl9aq2QxgnNrSdQCXkgG6cL8Oiy0RTZ3iYLnRGNwyxYfZEZNb7Iy1JJLpNszHFrcfijvaDM5kZZZTHolXhRtqqU3VMTm0w4dnl2bsRBl+UuGUYZwncHQ76w3TOZ0W4pUg0QApRGsd3hmeruamIiiiIiAiIgIiIC1fEdgNWzuAEub3m+bdvUSPVbOVUuMfxHs9hBbPa1tqbTp+93s+WqCmcSUe1slQAxLDmchOREnzAVTuXiSu2zU6FNgNRstxnMNbJLYG7gDHLIKRUp2q8Hl9QCnTJLhTHdaZMmB9VtbFZxRYQ1mAiZc7xZbZ5N81zzxxy6s23jbj4Rbu4bpBxr22o6o4mcA8bzG+zR9wtHxBagLQDQYKcEFrWzluM/JWuwWUVBiLg5rs2lpkEfu3Uaz8EjtcTqz3smcJaMR6Y509F5Ly4Y5Xd8O8wtkWKz2UANduQD7wp97XV2babmEkPaddtCP4JWJzv+lJ4jteGjQaPF8gP8r503Xoy8oFAGWCZ7wW0t1qFOk+pLe4Ae8YnmANSQM46Fa66bC4nG7QadT5La1qLS0gtY7ljbiaHAHC4t3gmV9P0vHccd14+bKWtBcfFfa1TSqs7NxaH0znFWmRIcJ9fceRVgeqXZ+HrS+1U61oeXPY9zpxYsIggsGWTSSXRoBlAMzdHL2S7cclguWpLCFEvNvfWW4Tl98l4vEZrTKCVjcVkeFgc7OAgi3veLKFF9V5yY0nqdgB1Li1o6uC5hNpvGrJLg10gQJ7sw5lJs5MkZuJgkSS4w1dEv8AuQ2prKUiO0Y506FrZyjeCQcJyJAnRWC4+Gm0mw0RpJOpjST02Gw5IrQcJcFNs4yBxGAYJgwSRiOtQgnUwBs1qvNku0N1UmjZw0ZLKor4F9REBERAREQEREBQb4vqjZaZqV6jabRz1PQDUnoFNK4peFz/ANVbbS+1PqVA0uhuLDgdjhrAM+5E8igkX9+JlptrjRsDXUqejqhycR1dozyEla26+FmUzjqHtqkzJ0B6A/Erf3fdRMU6LPINGQHMnbzKulz8INZDq0PdyHhH1KnlVaunhurVdiAAaJ7zshPTc+a0l5WF1ftadVoEFzHN8stfcfcuxAKvcRcO4ya1IfmQA5o9sDIH9wHvGXJJErgVG317rqmm4GpRJkA5Azu13su5jQro1z2wV6balPEA4SA4YXe5bCpdbKre80HzHyKyUbojQ5eS4cnp8c/06Y8txfaVmzBfAjrmeikusQqPxvEgCGt2HVerPZA3qeqmU25hTj9Ljhd3tc+e5dTp5e5rWkmGtAzJgADmScgFyy/fxccy0xZmsqUG5EuBmody0+yOWWeqr3FF8WmrVcy1VamGf9Md1jSDBGAZEggjPkq8+zMkwSvS4u+XDf1K10W1aJMEwQfE1w1aRz+q2OJcm/COs5tpqsEljqcu5BzXANPnBcF1lBublybK82p8n75rJY8mLC8SVURKmZWSjZuQzUyzWAuK21CyBvmioVhuvDm7VbNrY0X1FFEREBERAREQEREBERAWnt/C9Gq81M2udGItjvRp69VuEQR7Fd7KTcNNoA/k9Sd1IREBfIX1EGlva5pJqUxDtXN/V1H93x81qGEFXGFBt11NqZ+F3Mb+Y3+KqaV+sAAzIzqfXIHLaR716rmYOpgSRuecj0UitZ304kaaO1BnL4GM1FyGWiI57+IXChqudWptJxHE6BJa8+I4Rm5joBy8JnLNU26+BbVXcIZgb+p2Q92pXcajBv71ga4TlJUXbU8NcL07HTwsEuOb3nVx69BsNlvbPSkzsEpsnoplCidAM+SIkDPIaqbZrDz0Xux2LCJOqmwivjWxovqIiiIiAiIgIiICIiAiIgIiICIiAiIgIiICIiD4QodW6mHQYfLT3aKaiDUOuPkQfMLx/wCDPMLdIg1lO5gNT7h8yp1GzNZ4R9VlRAREQEREBERAREQEREBERAREQEREBERAREQEREBERAREQEREBERAREQEREBERAREQEREBERAREQEREBERAREQEREBERAREQEREBERAREQEREBERAREQEREBERAREQERE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0" name="AutoShape 36" descr="data:image/jpeg;base64,/9j/4AAQSkZJRgABAQAAAQABAAD/2wCEAAkGBhQSERQUEhQUExUVFRYYGRgYFxcXFxYYFxQaFxcVGxUYHCYeGRklGhcXIC8gIycpLCwsFh4xNTAqNSYrLCkBCQoKDgwOGQ8PFykcHxwpLCwsLCkpLCwpKSwsLC8pKikpKSopKSksKSwsKiwsLCwpKSksKSwpKSksKSkpKSkpLP/AABEIAOEA4QMBIgACEQEDEQH/xAAbAAEAAgMBAQAAAAAAAAAAAAAABAYDBQcCAf/EAD0QAAEDAQYDBQYFAwQCAwAAAAEAAhEDBAUSITFBBlFhEyIycYFCkbHB0fAHI1JyoRRi4TOCsvEVkiRDc//EABkBAQEBAQEBAAAAAAAAAAAAAAABAgMEBf/EACMRAQEAAgIBBAIDAAAAAAAAAAABAhEDITEEEkFRE2EiQnH/2gAMAwEAAhEDEQA/AO4oiICIiAiIgIiICIiAiIgIiICIiAiIgIiICIiAiIgIiICIiAiIgIiICIiAiIgIiICIiAiIgIiICIiAih3je1Kg3FVeGjbmfIbqj3v+I73EiztDG/qcJceoGgQdBq1g0EuIAAkk5ADmtNaOMrM0xjL/ANrSR79Fyy03nUeSXvL3GJJz8lCqVn7OLfSFLv4TbrtPjWzk+2OpZl/ErY2W+qNTwVGnpMH3FcPbeVenmMNQciPm2D8fIra3RxPSquFN00qhMBr4hx2ax4yLv7SGk7ArFuU8xXaQirXCrnyQXEsDdNQCTl15qyrcuwREVBERAREQEREBERAREQEREBERAREQEWK02ptNpc9wa0akmAPUqmX3+I7RLbM3Gf1uEN9G6u8zA80Fwtlvp0ml9RzWNG5Pw5noqTfX4jatszY/vd8Wt+Z9yptuvCpWdjqvLz128gMgPJRS/kiJFrtr6ri6o5z3Hdxn/odAoxcvCyNaiPJRi99nsvpbA5emSqApzpks9hwMqte9skZSBp9RvCxtCkUxzCWbmhZaPHNKxB73B9YOAhtMSZBjMugNyJ1IW4fx9TrMDrKcQOReQQWu3YWHMOHXzEjNUTDGWoP3nOq1tawPs9TtrPyhzSSWkTOF25bnk7VpJjkc3G61K1K67cXEGKGVT3tnaB3Q8j8VYFzS57e2vTD2yBJBB8THCCWOjLFBByyIIIyKudx3qXflvPeGh/UPqueGfxVbhERdQREQEREBERAREQEREBF8LoVUvv8AEGjSltGKz+YP5YPV3tf7feNgtNWs1oLnENA1JMAepVPvv8RKbJbZwKp/WZDPQav9IHVUy9L+rWl01XkicmjJg8m+upk9VAARNpV4XrVtDsVZ5fyHst8mjIeeqiQsgHSPLRenNBRNoxb6ryKcqSaMc/RfMHp97lBGaz1WQFexr9lfHN039fhkg+zkvopg/fPVfRTP39VmFGUHxqyhqYFlDctFR6a1Zez6T96dVia4DLdSW/c/RVGspF1lrCowE03QHMHtNG372yS0nWSNHOV3oVA5rXsdOQc1w0MiQ4KtGjiBacvvIqZw/aSz8s8zh0gbub7yXepXHlx/tGo6Ld9sFRgdvoRyO6kquXPacFWDo/L12+isa1jdxRERaBERAREQEXyVpr64ts9mOGpUGMz3R3iMjm4NkjMRpJ2GsBulWr645o0Jaw9tU5NPdHm/T0En5UC/OM7Ra3FrXFtI+wwYZH9xmXfDotPTqnYRt6om27vfiGvaj+a+GbMbkz1HtHzn0WtbTHmvku/TPkFlo1QeY9FU289ln9wvTaX3upLaP2Pis7aM7AIiE0Eem/ovbaEiRkT71PZZ42Xx9Hcbe5BEbS6fNeXUeWX8lSxTJE/X5o2kRr/jkggdl97L0af396KW+ivrKZ9PNFRRR9V6aFJ7Ofv5L0KQUGHBv817a1ewzovTWKjw2nsFnZT9V6p9FmYFUYXM3+/JHgghzdciN8x8iJCzuYvJbl5ZosbmhXxMDm9HDnzHqrhZa2NjXcwCqJdToBbrmSMtnZga554v4Vt4fqTSj9LiPTX5rz4fxtjTZoiLsCIiAvhX1VD8QL5LKYs9Mw+tOIjUU9COhccvIOQabi3japVcaFjdhYJD6o1fsQw7N/uGZ2jU1ey3HuczvPNbSx2ANaMltLBhBgxBBkkxhIza7F7MOA722arLUMufLSR9/X+Qsgu6D4fXf38lunVmyXjSXOAjxNqNGJsaAg+mZg5Nny4y0ZiYA5zhGGSNjhgyDB89KjVtoU5h4A0z+XRTP/A4hIgjpMj1U213e0uhvtOf3Y0wmC2N85jmMJ3WKyVXUiOR+sHy0KDV1brfS5x5fFZbLRxmGgl3IAkx0AzV0sb6VdsEDF8eeX3qtNb7F/SPaQS2nOZGWEaemuu3wDUNoc+f36r2bPnlJ+G2yw2a0tpTSrHA9juznMiBJaHHlGYy0kjKWs2rKcx/3l05+aDXPs8/ROw5rYmgsL6RH3mgh9jzWGrQ5aqeWafZWNw5bdfighdnC+liz9lqV9LeiKwhi9YF7cEiUHxjV8tNQtGQk6AbT9FlY1RLytDWBhe4NBeGgnIYi1zgC7RshjszA2nNS9QKdqcHtbUAGPwubkJ1wOBOp9kjUwCJIKmAKJeL+zp9po6k4PzGYLDj0O+WinmlBI5Ej3FZxu1rJYhDh1BHuMj+CVauHv8A7PNvwVXpDT93xatzwbaxWx1WYuzksaSIFTCf9Ro/RyO4Kxl1n/qybizoiLoCIiAuX3vX7e11X6gOwt/azIe8yfVdGvOtgo1HD2abz6hpIXMrtZ3ZViUvK8GUKTqj5huw8TidGt6n+MzsuT35xNXtTntf3WezSzhmYOIc3bSdiV0Pixhig72W1HB3IOdThh9YcPVVS8KFF7AaoALqnj0LWN8UEZ5nJSka/gzid9nrMpOceye4NIJyY45B45ZxMagncLrtOYkiCuI3RwtXtTppNhmLxuybrqOZ8l21joAEzpn81UqQ7Ex+A8jEaDE0Tl1aRmsgBdOcuhsTnOEjF55c8yAdwo/azEmYEeQ5DovbniCSQAASSdAAJJJ6ASgytqlr8TNjI6ZSfQZjyCs9Csy1Uy1wziNsv8aZdFze7uOrJWrNZTqw8GG4muYHknZx1J0AMSFZrBajScCNMkEC/uFHMdkA9mmHwy3WMsxBGUGW5xGSk8O3aadENLiY0BggCJMHXMyek8oAu9Gq2qydQditHbrv7J8t8Jz9dwkKi9nzWN9PyOSkOJcMhr9wvjWLTLW1qH2eXyXh9DkthVZkQYP3yUSoJMZdY8vuUVFeP8DmscSpfZwoxcSS1gxOBgg91rDEw92xjPC0F2YkNkOUV9bRmY70RtOpynkvj6RGTgW9CCPjuvdTh2lUb+fNU6iSQwa5toyWNMGJOJ2QlxhSrvuukwCm172NGQ9otiSAOkkZQREgAbE2iBkLX3/ZQ6g+RMYXR5O+hK395WYMquDfD3SOUFoOR3zn3rV3tP8AT1y0YnClULW64nBhLWx+6EvcWK3YKmOzPEkinWfSbzLWsZl5NJc2dMsPsqzWN806Z/VTpO/9qTHfNaelYRZrEGz/AKdOXO5u7z6jp1zcXFbuzWfC1jYjCym2N+5Ta3Pr3VywrVTbJQxYW6YqgHllBVysVjbSY1jBDWiBv/Kr/D9ml4yyZJ9Tp99FZ1erdnxoREWgREQQr6H/AMet/wDm/wD4lc8sTe6ulWyjjpvb+prh7wR81zWx+FWJXurZWva5jxia8QRzEz6EGCDsRKrDOESKxa4NqUsJDXEw5suky2M3bSMt1YL8rVKdNjqYJLnYYAJk4SQMucfFQKfFTOxxvY9tUOLHUY/MbUb4mEctDJ2S2RJtsRSbTYGtAa0CBGQAC0dr4mpNJAdJHISPeq7xBe9rqzipPpU/0hro9XRn8FBuyk1w6rjlyyTc7dMeP7Xm774bU8JlTb1ovq2WuynOJ1MgAauzBLPNzQ5sbzG6rl33bMR/15FXW5aJMNdrs7n0PXquE9Vjbqul4bO44BeVhNN5Go1BGhB39+R5EHkup/h1xd/U0+xrGa1NsyTnUYPa6uGh9DzU78R+C8LP6trJbI7YRucu2HIHIP8A9rtQVzq+bA67rVSq0C7CWsq0nOHiaR3mmNROJh5idCYXonJLZPtn8duPu+nfbkt/ZvDXaOy+SslsoB7CDHSea59c16stNCnWp+F7ZjUtOjmHqCCPSVd7otfaNGeYBBHPSDPTP3ro5NM0kOIIIzjPn9F5dUzA0n7081Ovuy4SHDf+Dsfl6qFUzE/fJaYR6gOnI58z9FjJzmFlcJWHBkivDW4nYToZ0kHQnIgyDlqNIWemxrGhrWtDWiGtGQaOQA0/yoj3lrgRsQR8/wCFlfVnMoPVSryP+FhFTNfMMr21qo+1TJzWC05NceikYVrOILZ2dMc3ugDeGjE4/wDEf71nLwsRbxdjFOiD/qOa30ccPujGekSt8GFzu7uSTOw19VpuG7A6tU/qCDhwltIDR4eAH1oPs4fy2cx2jtHNnoF1XXg7zvEf4WMZqarTLdFj7OmJ8Rzd58lORFoEREBERAXOLRR7OtVZ+l7o8pkfwQujqm8XWTBWbUGlQQf3N+oj/wBVUa825zKVTC4tJaYI8TXRk5p2Ik59SqzdFgNNgLjiqO7z3nUuJk58/otnetqFOm5zjDWglx6DpusdirB7Gvbm1zWuHkQI8l4vWW+2PR6ed15dS6rU2252OOKA186jIO8wN+q1nE/E1SnVqMY7CKcCIEudhBOs5Zrzwze1W2VRRIAcZIOgIGZJ2kBeWcWeOPv+HoueNvtXK77nqupNc1sgmC7+AR0kR0Kudx3WKTPzIBOx184Wr4ZvCnZpoF+OZMjwh0aDofktfbra81nHHLZyMzLdR/H8rjlMdTKd/o7u8fC32m0sex9NwDgQWuBGTmuGnkQYXDeOcdKibG8B7LM78l58fY1O+zPePATzaeUrpNlvA4xOjhHu0WG++H6NqgVml2GYcCWuE5kYhq08jIXr9Pffj39uNv4718xQfwhtr4r0j4O69vRx7rveA31aus3LacFTofqq/dPDVKzNIoNwyZJklzoECXHPLktrTMEFfQjy1arwo4mKujkVYrI/HT9Foq7IeQtxKjx814cVlcF4LURgdT5r4GLIQo9ttzKLC+o4MbzOrjE4Wt1c48hJRWRrJ0URt5sc99Ok5tSqxsloMhucQ9wyZnlBIcTtuKTevFdottX+msjcDXTOcHCIl9aq2QxgnNrSdQCXkgG6cL8Oiy0RTZ3iYLnRGNwyxYfZEZNb7Iy1JJLpNszHFrcfijvaDM5kZZZTHolXhRtqqU3VMTm0w4dnl2bsRBl+UuGUYZwncHQ76w3TOZ0W4pUg0QApRGsd3hmeruamIiiiIiAiIgIiIC1fEdgNWzuAEub3m+bdvUSPVbOVUuMfxHs9hBbPa1tqbTp+93s+WqCmcSUe1slQAxLDmchOREnzAVTuXiSu2zU6FNgNRstxnMNbJLYG7gDHLIKRUp2q8Hl9QCnTJLhTHdaZMmB9VtbFZxRYQ1mAiZc7xZbZ5N81zzxxy6s23jbj4Rbu4bpBxr22o6o4mcA8bzG+zR9wtHxBagLQDQYKcEFrWzluM/JWuwWUVBiLg5rs2lpkEfu3Uaz8EjtcTqz3smcJaMR6Y509F5Ly4Y5Xd8O8wtkWKz2UANduQD7wp97XV2babmEkPaddtCP4JWJzv+lJ4jteGjQaPF8gP8r503Xoy8oFAGWCZ7wW0t1qFOk+pLe4Ae8YnmANSQM46Fa66bC4nG7QadT5La1qLS0gtY7ljbiaHAHC4t3gmV9P0vHccd14+bKWtBcfFfa1TSqs7NxaH0znFWmRIcJ9fceRVgeqXZ+HrS+1U61oeXPY9zpxYsIggsGWTSSXRoBlAMzdHL2S7cclguWpLCFEvNvfWW4Tl98l4vEZrTKCVjcVkeFgc7OAgi3veLKFF9V5yY0nqdgB1Li1o6uC5hNpvGrJLg10gQJ7sw5lJs5MkZuJgkSS4w1dEv8AuQ2prKUiO0Y506FrZyjeCQcJyJAnRWC4+Gm0mw0RpJOpjST02Gw5IrQcJcFNs4yBxGAYJgwSRiOtQgnUwBs1qvNku0N1UmjZw0ZLKor4F9REBERAREQEREBQb4vqjZaZqV6jabRz1PQDUnoFNK4peFz/ANVbbS+1PqVA0uhuLDgdjhrAM+5E8igkX9+JlptrjRsDXUqejqhycR1dozyEla26+FmUzjqHtqkzJ0B6A/Erf3fdRMU6LPINGQHMnbzKulz8INZDq0PdyHhH1KnlVaunhurVdiAAaJ7zshPTc+a0l5WF1ftadVoEFzHN8stfcfcuxAKvcRcO4ya1IfmQA5o9sDIH9wHvGXJJErgVG317rqmm4GpRJkA5Azu13su5jQro1z2wV6balPEA4SA4YXe5bCpdbKre80HzHyKyUbojQ5eS4cnp8c/06Y8txfaVmzBfAjrmeikusQqPxvEgCGt2HVerPZA3qeqmU25hTj9Ljhd3tc+e5dTp5e5rWkmGtAzJgADmScgFyy/fxccy0xZmsqUG5EuBmody0+yOWWeqr3FF8WmrVcy1VamGf9Md1jSDBGAZEggjPkq8+zMkwSvS4u+XDf1K10W1aJMEwQfE1w1aRz+q2OJcm/COs5tpqsEljqcu5BzXANPnBcF1lBublybK82p8n75rJY8mLC8SVURKmZWSjZuQzUyzWAuK21CyBvmioVhuvDm7VbNrY0X1FFEREBERAREQEREBERAWnt/C9Gq81M2udGItjvRp69VuEQR7Fd7KTcNNoA/k9Sd1IREBfIX1EGlva5pJqUxDtXN/V1H93x81qGEFXGFBt11NqZ+F3Mb+Y3+KqaV+sAAzIzqfXIHLaR716rmYOpgSRuecj0UitZ304kaaO1BnL4GM1FyGWiI57+IXChqudWptJxHE6BJa8+I4Rm5joBy8JnLNU26+BbVXcIZgb+p2Q92pXcajBv71ga4TlJUXbU8NcL07HTwsEuOb3nVx69BsNlvbPSkzsEpsnoplCidAM+SIkDPIaqbZrDz0Xux2LCJOqmwivjWxovqIiiIiAiIgIiICIiAiIgIiICIiAiIgIiICIiD4QodW6mHQYfLT3aKaiDUOuPkQfMLx/wCDPMLdIg1lO5gNT7h8yp1GzNZ4R9VlRAREQEREBERAREQEREBERAREQEREBERAREQEREBERAREQEREBERAREQEREBERAREQEREBERAREQEREBERAREQEREBERAREQEREBERAREQEREBERAREQEREBERAREQERE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2" name="AutoShape 38" descr="data:image/jpeg;base64,/9j/4AAQSkZJRgABAQAAAQABAAD/2wCEAAkGBhQSERQUEhQUExUVFRYYGRgYFxcXFxYYFxQaFxcVGxUYHCYeGRklGhcXIC8gIycpLCwsFh4xNTAqNSYrLCkBCQoKDgwOGQ8PFykcHxwpLCwsLCkpLCwpKSwsLC8pKikpKSopKSksKSwsKiwsLCwpKSksKSwpKSksKSkpKSkpLP/AABEIAOEA4QMBIgACEQEDEQH/xAAbAAEAAgMBAQAAAAAAAAAAAAAABAYDBQcCAf/EAD0QAAEDAQYDBQYFAwQCAwAAAAEAAhEDBAUSITFBBlFhEyIycYFCkbHB0fAHI1JyoRRi4TOCsvEVkiRDc//EABkBAQEBAQEBAAAAAAAAAAAAAAABAgMEBf/EACMRAQEAAgIBBAIDAAAAAAAAAAABAhEDITEEEkFRE2EiQnH/2gAMAwEAAhEDEQA/AO4oiICIiAiIgIiICIiAiIgIiICIiAiIgIiICIiAiIgIiICIiAiIgIiICIiAiIgIiICIiAiIgIiICIiAih3je1Kg3FVeGjbmfIbqj3v+I73EiztDG/qcJceoGgQdBq1g0EuIAAkk5ADmtNaOMrM0xjL/ANrSR79Fyy03nUeSXvL3GJJz8lCqVn7OLfSFLv4TbrtPjWzk+2OpZl/ErY2W+qNTwVGnpMH3FcPbeVenmMNQciPm2D8fIra3RxPSquFN00qhMBr4hx2ax4yLv7SGk7ArFuU8xXaQirXCrnyQXEsDdNQCTl15qyrcuwREVBERAREQEREBERAREQEREBERAREQEWK02ptNpc9wa0akmAPUqmX3+I7RLbM3Gf1uEN9G6u8zA80Fwtlvp0ml9RzWNG5Pw5noqTfX4jatszY/vd8Wt+Z9yptuvCpWdjqvLz128gMgPJRS/kiJFrtr6ri6o5z3Hdxn/odAoxcvCyNaiPJRi99nsvpbA5emSqApzpks9hwMqte9skZSBp9RvCxtCkUxzCWbmhZaPHNKxB73B9YOAhtMSZBjMugNyJ1IW4fx9TrMDrKcQOReQQWu3YWHMOHXzEjNUTDGWoP3nOq1tawPs9TtrPyhzSSWkTOF25bnk7VpJjkc3G61K1K67cXEGKGVT3tnaB3Q8j8VYFzS57e2vTD2yBJBB8THCCWOjLFBByyIIIyKudx3qXflvPeGh/UPqueGfxVbhERdQREQEREBERAREQEREBF8LoVUvv8AEGjSltGKz+YP5YPV3tf7feNgtNWs1oLnENA1JMAepVPvv8RKbJbZwKp/WZDPQav9IHVUy9L+rWl01XkicmjJg8m+upk9VAARNpV4XrVtDsVZ5fyHst8mjIeeqiQsgHSPLRenNBRNoxb6ryKcqSaMc/RfMHp97lBGaz1WQFexr9lfHN039fhkg+zkvopg/fPVfRTP39VmFGUHxqyhqYFlDctFR6a1Zez6T96dVia4DLdSW/c/RVGspF1lrCowE03QHMHtNG372yS0nWSNHOV3oVA5rXsdOQc1w0MiQ4KtGjiBacvvIqZw/aSz8s8zh0gbub7yXepXHlx/tGo6Ld9sFRgdvoRyO6kquXPacFWDo/L12+isa1jdxRERaBERAREQEXyVpr64ts9mOGpUGMz3R3iMjm4NkjMRpJ2GsBulWr645o0Jaw9tU5NPdHm/T0En5UC/OM7Ra3FrXFtI+wwYZH9xmXfDotPTqnYRt6om27vfiGvaj+a+GbMbkz1HtHzn0WtbTHmvku/TPkFlo1QeY9FU289ln9wvTaX3upLaP2Pis7aM7AIiE0Eem/ovbaEiRkT71PZZ42Xx9Hcbe5BEbS6fNeXUeWX8lSxTJE/X5o2kRr/jkggdl97L0af396KW+ivrKZ9PNFRRR9V6aFJ7Ofv5L0KQUGHBv817a1ewzovTWKjw2nsFnZT9V6p9FmYFUYXM3+/JHgghzdciN8x8iJCzuYvJbl5ZosbmhXxMDm9HDnzHqrhZa2NjXcwCqJdToBbrmSMtnZga554v4Vt4fqTSj9LiPTX5rz4fxtjTZoiLsCIiAvhX1VD8QL5LKYs9Mw+tOIjUU9COhccvIOQabi3japVcaFjdhYJD6o1fsQw7N/uGZ2jU1ey3HuczvPNbSx2ANaMltLBhBgxBBkkxhIza7F7MOA722arLUMufLSR9/X+Qsgu6D4fXf38lunVmyXjSXOAjxNqNGJsaAg+mZg5Nny4y0ZiYA5zhGGSNjhgyDB89KjVtoU5h4A0z+XRTP/A4hIgjpMj1U213e0uhvtOf3Y0wmC2N85jmMJ3WKyVXUiOR+sHy0KDV1brfS5x5fFZbLRxmGgl3IAkx0AzV0sb6VdsEDF8eeX3qtNb7F/SPaQS2nOZGWEaemuu3wDUNoc+f36r2bPnlJ+G2yw2a0tpTSrHA9juznMiBJaHHlGYy0kjKWs2rKcx/3l05+aDXPs8/ROw5rYmgsL6RH3mgh9jzWGrQ5aqeWafZWNw5bdfighdnC+liz9lqV9LeiKwhi9YF7cEiUHxjV8tNQtGQk6AbT9FlY1RLytDWBhe4NBeGgnIYi1zgC7RshjszA2nNS9QKdqcHtbUAGPwubkJ1wOBOp9kjUwCJIKmAKJeL+zp9po6k4PzGYLDj0O+WinmlBI5Ej3FZxu1rJYhDh1BHuMj+CVauHv8A7PNvwVXpDT93xatzwbaxWx1WYuzksaSIFTCf9Ro/RyO4Kxl1n/qybizoiLoCIiAuX3vX7e11X6gOwt/azIe8yfVdGvOtgo1HD2abz6hpIXMrtZ3ZViUvK8GUKTqj5huw8TidGt6n+MzsuT35xNXtTntf3WezSzhmYOIc3bSdiV0Pixhig72W1HB3IOdThh9YcPVVS8KFF7AaoALqnj0LWN8UEZ5nJSka/gzid9nrMpOceye4NIJyY45B45ZxMagncLrtOYkiCuI3RwtXtTppNhmLxuybrqOZ8l21joAEzpn81UqQ7Ex+A8jEaDE0Tl1aRmsgBdOcuhsTnOEjF55c8yAdwo/azEmYEeQ5DovbniCSQAASSdAAJJJ6ASgytqlr8TNjI6ZSfQZjyCs9Csy1Uy1wziNsv8aZdFze7uOrJWrNZTqw8GG4muYHknZx1J0AMSFZrBajScCNMkEC/uFHMdkA9mmHwy3WMsxBGUGW5xGSk8O3aadENLiY0BggCJMHXMyek8oAu9Gq2qydQditHbrv7J8t8Jz9dwkKi9nzWN9PyOSkOJcMhr9wvjWLTLW1qH2eXyXh9DkthVZkQYP3yUSoJMZdY8vuUVFeP8DmscSpfZwoxcSS1gxOBgg91rDEw92xjPC0F2YkNkOUV9bRmY70RtOpynkvj6RGTgW9CCPjuvdTh2lUb+fNU6iSQwa5toyWNMGJOJ2QlxhSrvuukwCm172NGQ9otiSAOkkZQREgAbE2iBkLX3/ZQ6g+RMYXR5O+hK395WYMquDfD3SOUFoOR3zn3rV3tP8AT1y0YnClULW64nBhLWx+6EvcWK3YKmOzPEkinWfSbzLWsZl5NJc2dMsPsqzWN806Z/VTpO/9qTHfNaelYRZrEGz/AKdOXO5u7z6jp1zcXFbuzWfC1jYjCym2N+5Ta3Pr3VywrVTbJQxYW6YqgHllBVysVjbSY1jBDWiBv/Kr/D9ml4yyZJ9Tp99FZ1erdnxoREWgREQQr6H/AMet/wDm/wD4lc8sTe6ulWyjjpvb+prh7wR81zWx+FWJXurZWva5jxia8QRzEz6EGCDsRKrDOESKxa4NqUsJDXEw5suky2M3bSMt1YL8rVKdNjqYJLnYYAJk4SQMucfFQKfFTOxxvY9tUOLHUY/MbUb4mEctDJ2S2RJtsRSbTYGtAa0CBGQAC0dr4mpNJAdJHISPeq7xBe9rqzipPpU/0hro9XRn8FBuyk1w6rjlyyTc7dMeP7Xm774bU8JlTb1ovq2WuynOJ1MgAauzBLPNzQ5sbzG6rl33bMR/15FXW5aJMNdrs7n0PXquE9Vjbqul4bO44BeVhNN5Go1BGhB39+R5EHkup/h1xd/U0+xrGa1NsyTnUYPa6uGh9DzU78R+C8LP6trJbI7YRucu2HIHIP8A9rtQVzq+bA67rVSq0C7CWsq0nOHiaR3mmNROJh5idCYXonJLZPtn8duPu+nfbkt/ZvDXaOy+SslsoB7CDHSea59c16stNCnWp+F7ZjUtOjmHqCCPSVd7otfaNGeYBBHPSDPTP3ro5NM0kOIIIzjPn9F5dUzA0n7081Ovuy4SHDf+Dsfl6qFUzE/fJaYR6gOnI58z9FjJzmFlcJWHBkivDW4nYToZ0kHQnIgyDlqNIWemxrGhrWtDWiGtGQaOQA0/yoj3lrgRsQR8/wCFlfVnMoPVSryP+FhFTNfMMr21qo+1TJzWC05NceikYVrOILZ2dMc3ugDeGjE4/wDEf71nLwsRbxdjFOiD/qOa30ccPujGekSt8GFzu7uSTOw19VpuG7A6tU/qCDhwltIDR4eAH1oPs4fy2cx2jtHNnoF1XXg7zvEf4WMZqarTLdFj7OmJ8Rzd58lORFoEREBERAXOLRR7OtVZ+l7o8pkfwQujqm8XWTBWbUGlQQf3N+oj/wBVUa825zKVTC4tJaYI8TXRk5p2Ik59SqzdFgNNgLjiqO7z3nUuJk58/otnetqFOm5zjDWglx6DpusdirB7Gvbm1zWuHkQI8l4vWW+2PR6ed15dS6rU2252OOKA186jIO8wN+q1nE/E1SnVqMY7CKcCIEudhBOs5Zrzwze1W2VRRIAcZIOgIGZJ2kBeWcWeOPv+HoueNvtXK77nqupNc1sgmC7+AR0kR0Kudx3WKTPzIBOx184Wr4ZvCnZpoF+OZMjwh0aDofktfbra81nHHLZyMzLdR/H8rjlMdTKd/o7u8fC32m0sex9NwDgQWuBGTmuGnkQYXDeOcdKibG8B7LM78l58fY1O+zPePATzaeUrpNlvA4xOjhHu0WG++H6NqgVml2GYcCWuE5kYhq08jIXr9Pffj39uNv4718xQfwhtr4r0j4O69vRx7rveA31aus3LacFTofqq/dPDVKzNIoNwyZJklzoECXHPLktrTMEFfQjy1arwo4mKujkVYrI/HT9Foq7IeQtxKjx814cVlcF4LURgdT5r4GLIQo9ttzKLC+o4MbzOrjE4Wt1c48hJRWRrJ0URt5sc99Ok5tSqxsloMhucQ9wyZnlBIcTtuKTevFdottX+msjcDXTOcHCIl9aq2QxgnNrSdQCXkgG6cL8Oiy0RTZ3iYLnRGNwyxYfZEZNb7Iy1JJLpNszHFrcfijvaDM5kZZZTHolXhRtqqU3VMTm0w4dnl2bsRBl+UuGUYZwncHQ76w3TOZ0W4pUg0QApRGsd3hmeruamIiiiIiAiIgIiIC1fEdgNWzuAEub3m+bdvUSPVbOVUuMfxHs9hBbPa1tqbTp+93s+WqCmcSUe1slQAxLDmchOREnzAVTuXiSu2zU6FNgNRstxnMNbJLYG7gDHLIKRUp2q8Hl9QCnTJLhTHdaZMmB9VtbFZxRYQ1mAiZc7xZbZ5N81zzxxy6s23jbj4Rbu4bpBxr22o6o4mcA8bzG+zR9wtHxBagLQDQYKcEFrWzluM/JWuwWUVBiLg5rs2lpkEfu3Uaz8EjtcTqz3smcJaMR6Y509F5Ly4Y5Xd8O8wtkWKz2UANduQD7wp97XV2babmEkPaddtCP4JWJzv+lJ4jteGjQaPF8gP8r503Xoy8oFAGWCZ7wW0t1qFOk+pLe4Ae8YnmANSQM46Fa66bC4nG7QadT5La1qLS0gtY7ljbiaHAHC4t3gmV9P0vHccd14+bKWtBcfFfa1TSqs7NxaH0znFWmRIcJ9fceRVgeqXZ+HrS+1U61oeXPY9zpxYsIggsGWTSSXRoBlAMzdHL2S7cclguWpLCFEvNvfWW4Tl98l4vEZrTKCVjcVkeFgc7OAgi3veLKFF9V5yY0nqdgB1Li1o6uC5hNpvGrJLg10gQJ7sw5lJs5MkZuJgkSS4w1dEv8AuQ2prKUiO0Y506FrZyjeCQcJyJAnRWC4+Gm0mw0RpJOpjST02Gw5IrQcJcFNs4yBxGAYJgwSRiOtQgnUwBs1qvNku0N1UmjZw0ZLKor4F9REBERAREQEREBQb4vqjZaZqV6jabRz1PQDUnoFNK4peFz/ANVbbS+1PqVA0uhuLDgdjhrAM+5E8igkX9+JlptrjRsDXUqejqhycR1dozyEla26+FmUzjqHtqkzJ0B6A/Erf3fdRMU6LPINGQHMnbzKulz8INZDq0PdyHhH1KnlVaunhurVdiAAaJ7zshPTc+a0l5WF1ftadVoEFzHN8stfcfcuxAKvcRcO4ya1IfmQA5o9sDIH9wHvGXJJErgVG317rqmm4GpRJkA5Azu13su5jQro1z2wV6balPEA4SA4YXe5bCpdbKre80HzHyKyUbojQ5eS4cnp8c/06Y8txfaVmzBfAjrmeikusQqPxvEgCGt2HVerPZA3qeqmU25hTj9Ljhd3tc+e5dTp5e5rWkmGtAzJgADmScgFyy/fxccy0xZmsqUG5EuBmody0+yOWWeqr3FF8WmrVcy1VamGf9Md1jSDBGAZEggjPkq8+zMkwSvS4u+XDf1K10W1aJMEwQfE1w1aRz+q2OJcm/COs5tpqsEljqcu5BzXANPnBcF1lBublybK82p8n75rJY8mLC8SVURKmZWSjZuQzUyzWAuK21CyBvmioVhuvDm7VbNrY0X1FFEREBERAREQEREBERAWnt/C9Gq81M2udGItjvRp69VuEQR7Fd7KTcNNoA/k9Sd1IREBfIX1EGlva5pJqUxDtXN/V1H93x81qGEFXGFBt11NqZ+F3Mb+Y3+KqaV+sAAzIzqfXIHLaR716rmYOpgSRuecj0UitZ304kaaO1BnL4GM1FyGWiI57+IXChqudWptJxHE6BJa8+I4Rm5joBy8JnLNU26+BbVXcIZgb+p2Q92pXcajBv71ga4TlJUXbU8NcL07HTwsEuOb3nVx69BsNlvbPSkzsEpsnoplCidAM+SIkDPIaqbZrDz0Xux2LCJOqmwivjWxovqIiiIiAiIgIiICIiAiIgIiICIiAiIgIiICIiD4QodW6mHQYfLT3aKaiDUOuPkQfMLx/wCDPMLdIg1lO5gNT7h8yp1GzNZ4R9VlRAREQEREBERAREQEREBERAREQEREBERAREQEREBERAREQEREBERAREQEREBERAREQEREBERAREQEREBERAREQEREBERAREQEREBERAREQEREBERAREQEREBERAREQERE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4" name="AutoShape 40" descr="data:image/jpeg;base64,/9j/4AAQSkZJRgABAQAAAQABAAD/2wCEAAkGBhQSERQUEhQUExUVFRYYGRgYFxcXFxYYFxQaFxcVGxUYHCYeGRklGhcXIC8gIycpLCwsFh4xNTAqNSYrLCkBCQoKDgwOGQ8PFykcHxwpLCwsLCkpLCwpKSwsLC8pKikpKSopKSksKSwsKiwsLCwpKSksKSwpKSksKSkpKSkpLP/AABEIAOEA4QMBIgACEQEDEQH/xAAbAAEAAgMBAQAAAAAAAAAAAAAABAYDBQcCAf/EAD0QAAEDAQYDBQYFAwQCAwAAAAEAAhEDBAUSITFBBlFhEyIycYFCkbHB0fAHI1JyoRRi4TOCsvEVkiRDc//EABkBAQEBAQEBAAAAAAAAAAAAAAABAgMEBf/EACMRAQEAAgIBBAIDAAAAAAAAAAABAhEDITEEEkFRE2EiQnH/2gAMAwEAAhEDEQA/AO4oiICIiAiIgIiICIiAiIgIiICIiAiIgIiICIiAiIgIiICIiAiIgIiICIiAiIgIiICIiAiIgIiICIiAih3je1Kg3FVeGjbmfIbqj3v+I73EiztDG/qcJceoGgQdBq1g0EuIAAkk5ADmtNaOMrM0xjL/ANrSR79Fyy03nUeSXvL3GJJz8lCqVn7OLfSFLv4TbrtPjWzk+2OpZl/ErY2W+qNTwVGnpMH3FcPbeVenmMNQciPm2D8fIra3RxPSquFN00qhMBr4hx2ax4yLv7SGk7ArFuU8xXaQirXCrnyQXEsDdNQCTl15qyrcuwREVBERAREQEREBERAREQEREBERAREQEWK02ptNpc9wa0akmAPUqmX3+I7RLbM3Gf1uEN9G6u8zA80Fwtlvp0ml9RzWNG5Pw5noqTfX4jatszY/vd8Wt+Z9yptuvCpWdjqvLz128gMgPJRS/kiJFrtr6ri6o5z3Hdxn/odAoxcvCyNaiPJRi99nsvpbA5emSqApzpks9hwMqte9skZSBp9RvCxtCkUxzCWbmhZaPHNKxB73B9YOAhtMSZBjMugNyJ1IW4fx9TrMDrKcQOReQQWu3YWHMOHXzEjNUTDGWoP3nOq1tawPs9TtrPyhzSSWkTOF25bnk7VpJjkc3G61K1K67cXEGKGVT3tnaB3Q8j8VYFzS57e2vTD2yBJBB8THCCWOjLFBByyIIIyKudx3qXflvPeGh/UPqueGfxVbhERdQREQEREBERAREQEREBF8LoVUvv8AEGjSltGKz+YP5YPV3tf7feNgtNWs1oLnENA1JMAepVPvv8RKbJbZwKp/WZDPQav9IHVUy9L+rWl01XkicmjJg8m+upk9VAARNpV4XrVtDsVZ5fyHst8mjIeeqiQsgHSPLRenNBRNoxb6ryKcqSaMc/RfMHp97lBGaz1WQFexr9lfHN039fhkg+zkvopg/fPVfRTP39VmFGUHxqyhqYFlDctFR6a1Zez6T96dVia4DLdSW/c/RVGspF1lrCowE03QHMHtNG372yS0nWSNHOV3oVA5rXsdOQc1w0MiQ4KtGjiBacvvIqZw/aSz8s8zh0gbub7yXepXHlx/tGo6Ld9sFRgdvoRyO6kquXPacFWDo/L12+isa1jdxRERaBERAREQEXyVpr64ts9mOGpUGMz3R3iMjm4NkjMRpJ2GsBulWr645o0Jaw9tU5NPdHm/T0En5UC/OM7Ra3FrXFtI+wwYZH9xmXfDotPTqnYRt6om27vfiGvaj+a+GbMbkz1HtHzn0WtbTHmvku/TPkFlo1QeY9FU289ln9wvTaX3upLaP2Pis7aM7AIiE0Eem/ovbaEiRkT71PZZ42Xx9Hcbe5BEbS6fNeXUeWX8lSxTJE/X5o2kRr/jkggdl97L0af396KW+ivrKZ9PNFRRR9V6aFJ7Ofv5L0KQUGHBv817a1ewzovTWKjw2nsFnZT9V6p9FmYFUYXM3+/JHgghzdciN8x8iJCzuYvJbl5ZosbmhXxMDm9HDnzHqrhZa2NjXcwCqJdToBbrmSMtnZga554v4Vt4fqTSj9LiPTX5rz4fxtjTZoiLsCIiAvhX1VD8QL5LKYs9Mw+tOIjUU9COhccvIOQabi3japVcaFjdhYJD6o1fsQw7N/uGZ2jU1ey3HuczvPNbSx2ANaMltLBhBgxBBkkxhIza7F7MOA722arLUMufLSR9/X+Qsgu6D4fXf38lunVmyXjSXOAjxNqNGJsaAg+mZg5Nny4y0ZiYA5zhGGSNjhgyDB89KjVtoU5h4A0z+XRTP/A4hIgjpMj1U213e0uhvtOf3Y0wmC2N85jmMJ3WKyVXUiOR+sHy0KDV1brfS5x5fFZbLRxmGgl3IAkx0AzV0sb6VdsEDF8eeX3qtNb7F/SPaQS2nOZGWEaemuu3wDUNoc+f36r2bPnlJ+G2yw2a0tpTSrHA9juznMiBJaHHlGYy0kjKWs2rKcx/3l05+aDXPs8/ROw5rYmgsL6RH3mgh9jzWGrQ5aqeWafZWNw5bdfighdnC+liz9lqV9LeiKwhi9YF7cEiUHxjV8tNQtGQk6AbT9FlY1RLytDWBhe4NBeGgnIYi1zgC7RshjszA2nNS9QKdqcHtbUAGPwubkJ1wOBOp9kjUwCJIKmAKJeL+zp9po6k4PzGYLDj0O+WinmlBI5Ej3FZxu1rJYhDh1BHuMj+CVauHv8A7PNvwVXpDT93xatzwbaxWx1WYuzksaSIFTCf9Ro/RyO4Kxl1n/qybizoiLoCIiAuX3vX7e11X6gOwt/azIe8yfVdGvOtgo1HD2abz6hpIXMrtZ3ZViUvK8GUKTqj5huw8TidGt6n+MzsuT35xNXtTntf3WezSzhmYOIc3bSdiV0Pixhig72W1HB3IOdThh9YcPVVS8KFF7AaoALqnj0LWN8UEZ5nJSka/gzid9nrMpOceye4NIJyY45B45ZxMagncLrtOYkiCuI3RwtXtTppNhmLxuybrqOZ8l21joAEzpn81UqQ7Ex+A8jEaDE0Tl1aRmsgBdOcuhsTnOEjF55c8yAdwo/azEmYEeQ5DovbniCSQAASSdAAJJJ6ASgytqlr8TNjI6ZSfQZjyCs9Csy1Uy1wziNsv8aZdFze7uOrJWrNZTqw8GG4muYHknZx1J0AMSFZrBajScCNMkEC/uFHMdkA9mmHwy3WMsxBGUGW5xGSk8O3aadENLiY0BggCJMHXMyek8oAu9Gq2qydQditHbrv7J8t8Jz9dwkKi9nzWN9PyOSkOJcMhr9wvjWLTLW1qH2eXyXh9DkthVZkQYP3yUSoJMZdY8vuUVFeP8DmscSpfZwoxcSS1gxOBgg91rDEw92xjPC0F2YkNkOUV9bRmY70RtOpynkvj6RGTgW9CCPjuvdTh2lUb+fNU6iSQwa5toyWNMGJOJ2QlxhSrvuukwCm172NGQ9otiSAOkkZQREgAbE2iBkLX3/ZQ6g+RMYXR5O+hK395WYMquDfD3SOUFoOR3zn3rV3tP8AT1y0YnClULW64nBhLWx+6EvcWK3YKmOzPEkinWfSbzLWsZl5NJc2dMsPsqzWN806Z/VTpO/9qTHfNaelYRZrEGz/AKdOXO5u7z6jp1zcXFbuzWfC1jYjCym2N+5Ta3Pr3VywrVTbJQxYW6YqgHllBVysVjbSY1jBDWiBv/Kr/D9ml4yyZJ9Tp99FZ1erdnxoREWgREQQr6H/AMet/wDm/wD4lc8sTe6ulWyjjpvb+prh7wR81zWx+FWJXurZWva5jxia8QRzEz6EGCDsRKrDOESKxa4NqUsJDXEw5suky2M3bSMt1YL8rVKdNjqYJLnYYAJk4SQMucfFQKfFTOxxvY9tUOLHUY/MbUb4mEctDJ2S2RJtsRSbTYGtAa0CBGQAC0dr4mpNJAdJHISPeq7xBe9rqzipPpU/0hro9XRn8FBuyk1w6rjlyyTc7dMeP7Xm774bU8JlTb1ovq2WuynOJ1MgAauzBLPNzQ5sbzG6rl33bMR/15FXW5aJMNdrs7n0PXquE9Vjbqul4bO44BeVhNN5Go1BGhB39+R5EHkup/h1xd/U0+xrGa1NsyTnUYPa6uGh9DzU78R+C8LP6trJbI7YRucu2HIHIP8A9rtQVzq+bA67rVSq0C7CWsq0nOHiaR3mmNROJh5idCYXonJLZPtn8duPu+nfbkt/ZvDXaOy+SslsoB7CDHSea59c16stNCnWp+F7ZjUtOjmHqCCPSVd7otfaNGeYBBHPSDPTP3ro5NM0kOIIIzjPn9F5dUzA0n7081Ovuy4SHDf+Dsfl6qFUzE/fJaYR6gOnI58z9FjJzmFlcJWHBkivDW4nYToZ0kHQnIgyDlqNIWemxrGhrWtDWiGtGQaOQA0/yoj3lrgRsQR8/wCFlfVnMoPVSryP+FhFTNfMMr21qo+1TJzWC05NceikYVrOILZ2dMc3ugDeGjE4/wDEf71nLwsRbxdjFOiD/qOa30ccPujGekSt8GFzu7uSTOw19VpuG7A6tU/qCDhwltIDR4eAH1oPs4fy2cx2jtHNnoF1XXg7zvEf4WMZqarTLdFj7OmJ8Rzd58lORFoEREBERAXOLRR7OtVZ+l7o8pkfwQujqm8XWTBWbUGlQQf3N+oj/wBVUa825zKVTC4tJaYI8TXRk5p2Ik59SqzdFgNNgLjiqO7z3nUuJk58/otnetqFOm5zjDWglx6DpusdirB7Gvbm1zWuHkQI8l4vWW+2PR6ed15dS6rU2252OOKA186jIO8wN+q1nE/E1SnVqMY7CKcCIEudhBOs5Zrzwze1W2VRRIAcZIOgIGZJ2kBeWcWeOPv+HoueNvtXK77nqupNc1sgmC7+AR0kR0Kudx3WKTPzIBOx184Wr4ZvCnZpoF+OZMjwh0aDofktfbra81nHHLZyMzLdR/H8rjlMdTKd/o7u8fC32m0sex9NwDgQWuBGTmuGnkQYXDeOcdKibG8B7LM78l58fY1O+zPePATzaeUrpNlvA4xOjhHu0WG++H6NqgVml2GYcCWuE5kYhq08jIXr9Pffj39uNv4718xQfwhtr4r0j4O69vRx7rveA31aus3LacFTofqq/dPDVKzNIoNwyZJklzoECXHPLktrTMEFfQjy1arwo4mKujkVYrI/HT9Foq7IeQtxKjx814cVlcF4LURgdT5r4GLIQo9ttzKLC+o4MbzOrjE4Wt1c48hJRWRrJ0URt5sc99Ok5tSqxsloMhucQ9wyZnlBIcTtuKTevFdottX+msjcDXTOcHCIl9aq2QxgnNrSdQCXkgG6cL8Oiy0RTZ3iYLnRGNwyxYfZEZNb7Iy1JJLpNszHFrcfijvaDM5kZZZTHolXhRtqqU3VMTm0w4dnl2bsRBl+UuGUYZwncHQ76w3TOZ0W4pUg0QApRGsd3hmeruamIiiiIiAiIgIiIC1fEdgNWzuAEub3m+bdvUSPVbOVUuMfxHs9hBbPa1tqbTp+93s+WqCmcSUe1slQAxLDmchOREnzAVTuXiSu2zU6FNgNRstxnMNbJLYG7gDHLIKRUp2q8Hl9QCnTJLhTHdaZMmB9VtbFZxRYQ1mAiZc7xZbZ5N81zzxxy6s23jbj4Rbu4bpBxr22o6o4mcA8bzG+zR9wtHxBagLQDQYKcEFrWzluM/JWuwWUVBiLg5rs2lpkEfu3Uaz8EjtcTqz3smcJaMR6Y509F5Ly4Y5Xd8O8wtkWKz2UANduQD7wp97XV2babmEkPaddtCP4JWJzv+lJ4jteGjQaPF8gP8r503Xoy8oFAGWCZ7wW0t1qFOk+pLe4Ae8YnmANSQM46Fa66bC4nG7QadT5La1qLS0gtY7ljbiaHAHC4t3gmV9P0vHccd14+bKWtBcfFfa1TSqs7NxaH0znFWmRIcJ9fceRVgeqXZ+HrS+1U61oeXPY9zpxYsIggsGWTSSXRoBlAMzdHL2S7cclguWpLCFEvNvfWW4Tl98l4vEZrTKCVjcVkeFgc7OAgi3veLKFF9V5yY0nqdgB1Li1o6uC5hNpvGrJLg10gQJ7sw5lJs5MkZuJgkSS4w1dEv8AuQ2prKUiO0Y506FrZyjeCQcJyJAnRWC4+Gm0mw0RpJOpjST02Gw5IrQcJcFNs4yBxGAYJgwSRiOtQgnUwBs1qvNku0N1UmjZw0ZLKor4F9REBERAREQEREBQb4vqjZaZqV6jabRz1PQDUnoFNK4peFz/ANVbbS+1PqVA0uhuLDgdjhrAM+5E8igkX9+JlptrjRsDXUqejqhycR1dozyEla26+FmUzjqHtqkzJ0B6A/Erf3fdRMU6LPINGQHMnbzKulz8INZDq0PdyHhH1KnlVaunhurVdiAAaJ7zshPTc+a0l5WF1ftadVoEFzHN8stfcfcuxAKvcRcO4ya1IfmQA5o9sDIH9wHvGXJJErgVG317rqmm4GpRJkA5Azu13su5jQro1z2wV6balPEA4SA4YXe5bCpdbKre80HzHyKyUbojQ5eS4cnp8c/06Y8txfaVmzBfAjrmeikusQqPxvEgCGt2HVerPZA3qeqmU25hTj9Ljhd3tc+e5dTp5e5rWkmGtAzJgADmScgFyy/fxccy0xZmsqUG5EuBmody0+yOWWeqr3FF8WmrVcy1VamGf9Md1jSDBGAZEggjPkq8+zMkwSvS4u+XDf1K10W1aJMEwQfE1w1aRz+q2OJcm/COs5tpqsEljqcu5BzXANPnBcF1lBublybK82p8n75rJY8mLC8SVURKmZWSjZuQzUyzWAuK21CyBvmioVhuvDm7VbNrY0X1FFEREBERAREQEREBERAWnt/C9Gq81M2udGItjvRp69VuEQR7Fd7KTcNNoA/k9Sd1IREBfIX1EGlva5pJqUxDtXN/V1H93x81qGEFXGFBt11NqZ+F3Mb+Y3+KqaV+sAAzIzqfXIHLaR716rmYOpgSRuecj0UitZ304kaaO1BnL4GM1FyGWiI57+IXChqudWptJxHE6BJa8+I4Rm5joBy8JnLNU26+BbVXcIZgb+p2Q92pXcajBv71ga4TlJUXbU8NcL07HTwsEuOb3nVx69BsNlvbPSkzsEpsnoplCidAM+SIkDPIaqbZrDz0Xux2LCJOqmwivjWxovqIiiIiAiIgIiICIiAiIgIiICIiAiIgIiICIiD4QodW6mHQYfLT3aKaiDUOuPkQfMLx/wCDPMLdIg1lO5gNT7h8yp1GzNZ4R9VlRAREQEREBERAREQEREBERAREQEREBERAREQEREBERAREQEREBERAREQEREBERAREQEREBERAREQEREBERAREQEREBERAREQEREBERAREQEREBERAREQEREBERAREQEREH//Z"/>
          <p:cNvSpPr>
            <a:spLocks noChangeAspect="1" noChangeArrowheads="1"/>
          </p:cNvSpPr>
          <p:nvPr/>
        </p:nvSpPr>
        <p:spPr bwMode="auto">
          <a:xfrm>
            <a:off x="155575" y="-1371600"/>
            <a:ext cx="2857500" cy="285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66" name="Picture 42" descr="http://www.goldmine-elec-products.com/images/G9332B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438400" y="3352800"/>
            <a:ext cx="1524000" cy="1524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fr-FR" sz="3200" dirty="0" smtClean="0"/>
              <a:t>Ex2  correction</a:t>
            </a:r>
            <a:endParaRPr lang="en-US" sz="3200" dirty="0" smtClean="0"/>
          </a:p>
        </p:txBody>
      </p:sp>
      <p:sp>
        <p:nvSpPr>
          <p:cNvPr id="1028" name="AutoShape 4" descr="data:image/jpeg;base64,/9j/4AAQSkZJRgABAQAAAQABAAD/2wCEAAkGBw8REBAQDQ0PDhIQEA8QEA4QEA8PEBAOFhEWGBQRFxMYISggGBonHBQXIT0hJSsrOi8uFx8zODMsOCgtLi4BCgoKDg0OGhAQGDUdHCQtNzcrLCwsListKywrLiwsKy0rLCw0LCsrLDQrLCwsLCsuLCwtMTgsLSwsLCwsKysrLP/AABEIAMIBAwMBIgACEQEDEQH/xAAcAAEAAgMBAQEAAAAAAAAAAAAAAQcEBQYDAgj/xABKEAACAgECAwMHBggKCwAAAAAAAQIDEQQSBSExBhMiBzJBUXGRwSNSYYGhshRTY3Jzk6PSFRYkMzRCkqKxsyVDRGJkdIPC0eLw/8QAGQEBAQEAAwAAAAAAAAAAAAAAAAECAwQF/8QAIREBAQACAAYDAQAAAAAAAAAAAAECEQMTITEyQRJhkVH/2gAMAwEAAhEDEQA/ALxAAAAAAAAAAAAAAAAIJIAAiUklltJLq3ySMS3ilEfOtjy9WZer1e1AZgMKPFqH/rEscstSSyllrPTlgy4WRksxafsA+kSQAJBAAkAAAAAAAAAAAAAAAAAAAAAAAAAAAAAAAAwuKcQhRBznzeG1FYy8IzSue1nEHbfsw5Q6Rglzko217pxnnEJR5vD5tbnHO3DlHnxTj11sutjjza7iE5+BYVlkH8+PNbMSctssJ89useumnz5S3934vka4WyW6iCcZNqN0cLYlY8yi3FYcTXw8ShKOLbJrvIzc4R77U933sJZ2NRV+mg3N5eFWoLpz9K0nHbpp2bZVuFEoONc5abupajRSjLnHS1crat8o5eE30eIrPr1s0oSXyalCqUbbIRhGumxKNUt1k6pJwm9rzFuUbIrq2bLhvF5ZThyy/DhVWTS3SUofJymsxlXKvdlRWYdWufO1VqbzWlGNs5OVlFNcqdutp7xL8JvbbUb4OXh8OZQTjz5ekL7JvevPnGM6479FrMStrc/Nhtntjfp35r8UpN5ePCFocF4xC6McS3boqUZrG2cHnbJNdU0s5XJm2K44Nqmp8pYWfTOUpueZYUpS8crNkYeGXOPrl/VsLS27oKXv9pYj1ABQAAAAAAAAAAAAAAAAAAAAAAAAAAAAAAAB46y3bXOXTEZP68cipdfdiTcm47mt7huU57FGe6O1bnJV137JJYltlBtNpHfduNRKGmTTlGLtgpzjnMY82m0vRlJfWcXVo7pNWVVxti0nK2mW6EXCxTSSgnKKalPk8YlWlzU2jNSZTevbCjG1RS62d5narNTBSs73coRm15k9Ynz5fJTT5KJ82yik7Vtsrgnqa7JpKE6qbq9TTqJ21LdGuEbbIwrxz2S+vP7lxxXnY8KvwynCUcqNWYqeU34eX0qK9Dz4Otbo52w3SjKEnFKMd2+peJeC2MY62mmEH5zrk8dQ01uu21Rk5uMVTC1Rlq98XFaXXqcJ1aWp8oKM3iS5YjXy5tHu6tk/MSjC2cEnw+VdcVXxGMotThh5UbpJPo/FPKWTwutaVsoKVc1DUys22Qotjdbw7S2fyjV2Nd1Zuil4PDy54cSO9UrrO5lW7XZrJQdV+sjZlU6O3a7GnBdOfo5pLrIo2nA8Lu0pN7a04NTU4uqNFMMQt6yry1zliSbxzi8OyOAWZrxnLWOWMY9n0cjhNHpLYNzlTKEd1r722MKUua2ubbxKXNpSjycU88zd9kuISu1LUMThXVJSnFPYm5Rwtz86Tazn6ORN9WblJ0rtAAaUAAAAAAAAAAAAAAAAAAAAAAAAAAAAAAABi8Ur3U2x27s1y8L5pvHJFURrhGbkq7Kn48W0bqOkoqMfHnxTWZKKxhYy11LhZVPaLh/c6iUXHCzCKliMFKM7IpVysk+ScYJeFZe5r0mcptnLDHLvNsh63URTUeJXLDaxbS7HylJcnJvPm+ro4+tGPZrtXjnrKMJp5npVFLEnFS/m/RKGM+tx9azg062W1OPjb2bd0p1QsssnONPPDilZbJ9OkJVP0o+q5eOtx3LfbVGNr8NklO6EViVuMydWhXeVLDeZNJ5J8WOTj6t/a9P4Sug9k9bpaWlJquWkjW8KxUtpTrSxuagvXlYyjJ/hi3nF8Rum1LY69NTXvz3nd5+TllLduWcf1JLqsGi0VkX3cI24zLQRs22193CyUr75r8FvanW5dXzbw+WNjPnTaiTjH5Xe4VUTnOyyqe5PT6i+V0qqsxT5wfyk9r3Lp4ZN8Tk4+7f2t7VVRZJSujdc+7hJu6+LlCcs5h6E8YfST81/Rnvuy9EYVPZHbHdyWIrnjn05HC8HUu825ae+KlFvLynYpPa0+Xgwmmo+Hw4UfFZXDqdlcYvrjL9r54LJI3jw8ce0ZIANNAAAAAAAAAAAAAAAAAAAAAAAAAAAAAAAAByXbPhFlk67q5RajtW2aXhnHdtkpYePPfPD6evDXWmu7QNrS6iUUpOFU7Ip+mUFuS+wlFZfwHqIZcqLfCo2bqV+ELcoOucpKD32zlB7cPCUVFrEo88a7RbHKLjPzGmrISSlF1d1poTb2u1wTk98JQklhNZZuODdtdHbFd5Oenl6Yzi5wz9Eo5Xvwbh8d0jXLXaf2O2uP2NkVxqqUsqU5zUXZCMdtmojtp0iprnGF9MpZ3TlLC3Z5vMlJozY8FnKO2FOrvUcpd7HuK4uOlVMcKUY1tNf7ti5y6J4Onq41pF/t2mX/XqfxPLX9qtBVFt6l2P5tUXJv6+n2gePC+D6iVmxbaIynKcnGW+zY5yk2seGLe95fiy31RYBxnk94z+GS1Nsau7hB11w3PM3nLk36F0jy+07MsQABQAAAAAAAAAAAAAAAAAAAAAAAAAAAAAAAAPLUV7oTg+koyi/Y1g9SAPzjwXTadzthqrpUuMoqElFyXnPflJN9OnQztX2col5nE9K/OfPwvCz639C9/0c8HjFOzW6qHzdRcvq3s1uuMq3NfZ6NUZTeu0snGCl3cJ7pylzW2K9P9X6pZ9Bld1p1Q5WPM8SxHd6cPHL/wC9hzfD1zNjrfNKLV8jlG3Qzl8/UT9yhFf+TvDk/JdVt4ZQ/nStl+0a+B1hUAAAAAAAAAAAAAAAAAAAAAAAAAAAAAAAAAAAIJIA/P8A21q2cU1a9drl/aSl8TRa7odX5TatvFLn86NMv2cV8DjeM3OEMpZy8fYyK9OH9TP1z8JoeBauTs2yalnpJJr0Zx0XsN5reiAvXsFVt4bo1+SUv7UnL4m/Nb2Zr26LSR9Wmo/y0bIqAAAAAAAAAAAAAAAAAAAAAAAAAAAAAAAAAAAEEkAU15XK8cQg/naet+6U18Cue0f82vzvgy0vLNXjUaWfrplH3Tz/ANxV/H1mtfnL/BkVq+zcm7o5eeb+7I6rV+g5fs5Xi6Ptf3WdXKO6yEfXKK97A/RWgr21VR+bXCPuike5CRJUAAAAAAAAAAAAAAAAAAAAAAAAAAAAAAAAAAAIJIArHy01/wBCl+nj9xlX6ytSjiSymW35Za86fTS9V0l74f8AqVPd0IsY/CtJCEm4rm/S+bwbvhkN2q00fXfSvfNGr0S5m97Mw3cQ0a/4il+6afwA/QAAKgAAAAAAAAAAAAAAAAAAAAAAAAAAAAAAAAAABBJAHD+V6GdDB/N1MPthNFOW9C7PKrDPDZv5ttL/AL2PiUnZ0JViNH1Ok7ExzxPSL8pn3Rb+BzekOr8ncc8U030d6/dVMgvIAGkAAAAAAAAAAAAAAAAAAAAAAAAAAAAAAAACMkgD53DcGj4kgOb8pcc8M1H0dy/2sCibZYjn6C+O3yzw3Vr8mn7pxfwKFsl4W/VzIrz4Xq42Z2prDw0/8fsO38mKzxOr6K7n/ca+JxOhksvw7fT6OfuO38lj/wBI59VFr+6viBde4bjxXM9YxKj6TJIwSAAAAAAAAAAAAAAAAAAAAAAAAAAAAAAAAAIJIAxOJ8PrvqnVaswsi4SXTwtesqri/kn1HiWk1dc4vOFcpQnFfnRTT9yLgPlxAo7hPkl4lCT73U6fDxzdls2vYtpYHZjsfp+Gxs1Ft0rbFB77drUYVrm1GCy/QvX0OxUTX9ol/JNT+hs+6XGbqW6jEXazQfj3+qu/dJ/jdoPx7/VXfunG26jRPk9O0k5LMJbW47klnxc3jPuI/CtFzf4M3mvG3esb+XR55e3Hp9J2eTh/K6/Oy+nZ/wAbtB+Pf6q790y+G8d02om66LXOSi5tbLI+FNJvMkvTJHAzlpNsnDTywpRe6U8t4zmPJ46Y+t/Rg3fZCyh6r5Ctwxp7lLLzld7Vt9L59TGWGGrrfRuZ5bm/btQAcDmAAAAAAAAAAAAAAAAAAAAAAAAAAAAAAgAAAABru0f9E1P6Gz7oBcfKJl2qpwAeq84ydN5Pf6XP/l5/5lYBx8Xwrk4flFiAA813gAAAAAAAAAAAA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http://www.cybercomsono.com/77-230-large/shure-micro-pg-58-fil-chant-avec-int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838200"/>
            <a:ext cx="1447800" cy="1447800"/>
          </a:xfrm>
          <a:prstGeom prst="rect">
            <a:avLst/>
          </a:prstGeom>
          <a:noFill/>
        </p:spPr>
      </p:pic>
      <p:sp>
        <p:nvSpPr>
          <p:cNvPr id="1034" name="AutoShape 10" descr="data:image/jpeg;base64,/9j/4AAQSkZJRgABAQAAAQABAAD/2wCEAAkGBxQSERUUEhQUFhQVGRgUFRUUFRcVFRYUFBUXFhUXFBcYHCggGRolHBcVITEhJSksLi4uFx8zODMsNygtLisBCgoKDQ0OFBAPFSwcHBwsLCsvLiwsLCssKywsLCwsKzc3LCwsLCw3LCwrLCw3NzcsLCwrMTc3KzEsLCwsKywsK//AABEIANMA7gMBIgACEQEDEQH/xAAcAAABBQEBAQAAAAAAAAAAAAAAAwQFBgcCAQj/xABLEAABAwEEBAoFCQYFAwUAAAABAAIRAwQSITEFBkFRBxMiMlJhcYGRsRQjocHRFjNCYnKCkqKyFyRTc7PwQ2PS4fEldMIVNIOjtP/EABgBAQEBAQEAAAAAAAAAAAAAAAABAgME/8QAIBEBAQEBAAEEAwEAAAAAAAAAAAERAgMSITFRMoGhBP/aAAwDAQACEQMRAD8A3FCEIPHOAEkgAYknABUXTHCIGVHMs9IVA0kcY50NJGd0AYjrnFQ/CVpR9R7qYJ4qm5rYGTqki8Xb4xA3Qd6ibJo6QMFZETFThDtRyp0R91x/8lx8v7Z0aX4Hf6k0Ojo2Kpas2curVnGYMnPaXfBS9SWT7dvH4eu/H5O9/DP7cXpnCNaRnTonucP/ACU3oHhAbVfcrsFOQTfDpaI6QIwHWqHWowkqQi+dzHH2LeRw1uVltbKrb1N7Xt3scHDxCWWB8FWmnjiqocZLxSrDY5rnAYjqmR2LfFloIXNR4aCTgACSeoZqJraeA5tOoe0FvuKgmEKvu1hd/C8b3wXB1if0B4OQWNCrR1if0G+Dlz8o6nRZ4O+KCzoVXOslTos8HfFefKWp0WeDvihi0oVV+UtTczwd8V58pqm5ng74oYtaFVPlPU6NPwd8V58p6nRZ4O+KGLYhVP5UVOizwd8V6NaX9Bv5kMWtCq7danbaQ7nEe5L0taW/SpvHZyvOEFhQkbHam1WB7Jg7wQcOopZAIQhAIQhBkmuTfVl3StBPi+oVIaOp4BResVS9ZnfVqB3/ANhHvUrop2A7AtId16OBVJ1TsLmh7nRygyIcCQZdeDgDySMMDir/AFslE2tYvEvXPX09Pj/0Xx+Ly+KT27z9ZdQNrCi7ZVu06h+oVJ21yresVeLPV+wfIro8qE4PLZcDm7HEH7zSCPevqoL5E1dN1rT1yvroLLRDSHzVT7Dv0lKFyT0j8zU+w79JXtRQVnWbWsWWs2ncc4uaHi61pwlwObhuUJ+0dhJik8iJi6zADP6WWaiNd9bqFntrm1qd6oxrWhwv4NdygMMPpe1VuhrvYmFxZZ4Ls8KmW7qHUnsNm0BpQWizsq3Ry5zAGTi3IE7k9Lx0QsbsXClRosFOnTc1jZhoa4gSSTn1kpf9rrOi78DkVrRLeiFybvRCyb9rrOi78JXn7XWdF34Sg1i43ohJ1g0Cbk9QxORPuWV/tdZ0XfhK9/a8zoO/CUGnXmx827InLcCY7cPaF5LcPVPx6ssBnBwz81mLuF2mRBY6PslJN4VaIkCm/Hde9mOCDVqVNjjHFuH2hHvSnobOiqBqdr4212gUqbHYgkl16IETie7xWktCBp6Ezorw2JnRTyF4WoOtFsDbzRlIIG6R/sn6ZWLnv7G+b09RAhCEAhCEGIaQrTRqD7XscSprQ1bkt7B5KsWh3IqDff8AMqY0JW9W3sC0izVK2CirZUSprYKOtlRBGWtyqmttQ8S4DbA8SB71ZbU5VPWapgB1/wC6CKsAi6N2C+uGr5Fsz4M7sV9aUrWxzWuD2kOAIIcIIIwIO0LKudJfM1PsO/SV3USGkLQw0qgD2zcdheHRKXqIrPNLWVrrTaCWsJD2wXAGBxVEuAwMSAoXTVja6iLrKTn3wQAGgXSwg8ogdZ/4S+udsfTtkNcQH2ljXRHKabPTkFRlm0kCSHYNbvLnYc3ATljj1b1ztyso6no116fR6WUReZHJu4jdkfHau6WiHAXTQp7cb7AeU68MerLuHfMUrZRkcoAxhySDDjGMHenLdIscMHXsBsImTABJInGM1dRA0dDVHAAUKTiCDIcycGtaZHt7Sk7XqvXeQRQY2BEBzIzKsI0sxkw8DIGGZYyB4uPinptL+n+UJpqkHU+0fw2/ib8UfI+0fw2/iarobU/p/lC59Kf0/YFPUarNm1ersDRxFMxOb248oO3dS4t2g6zm3TRosvmAQ4YEXn7twPt3q0ekv6fsb8EjaHlxYHOkFxGQ/hv3JqajdSdHGz2qiH3OVx5Ba4ERcpbe5a2y0Mjnt/EFnejmXLbZ4xnjju+g3eepWrW3TVWzWYPpshznBl50FrQQTMA5kgAThitxufCS0lpWlQpOqvcCGjJpBcSSAABOZJATTVzWGnbA641zHMi818TDpuuBBgjA+Ca6uWs6QsbxaWgi8aZLZaHwGuDm7iCYw2t7k+0Hq/SsgdxQcS+LznmXENm6MAAAJOzaqqWsnzj/ALLP1VE8Ucy1MZUdfe1stbF5wbMF8xOeacN0hSOVWmex7fiiHKEIQCEIQYDU+l1z7070JU9W3sTMnPtPmutD1OQO9aRYONwTO0PRfTW0VEDO0uVQ1jfLgO1Wiu5VHThmoO9A0bkew+Ss2pFUimYw5TssNqrLcj2HyU/qUeQftO81BbXPMtxPPZt+u1bbUWIE4t+0z9bVtz0qxj/CE6Laz/uqf/52KI0fWZxjjdIukjA3nGTGDSpHhLfFuZ/3NL+gxQmjLY3jnkNALZi7z3SYwB+C5dfMRYG2yjBN92GfIEyLv1ccXDJKG1Uhm5wkHC4MhBgm7G0HvTZulGyQTVBGYus+t1Ynk5Bds0iCCQ6pAu5hjeeCRMjDL2jejJxVrU2zec4c3YzNwBGETtGOWBXdlqMqTde+WxIIaIvCRsxTMaUbei9Vzuzdbzr0Rllin8Hpu/L/AKUHZsw6Tvy/Bc+jDpO/L8EmWnpu/L/pXF09N35f9KBf0cdN35fgkarLrqZknl7Y6LtwXMHpu/L/AKUhaTBZyieWM43HcFBI2J377Zu2r+haBba7adIurPpinEOvskGdkXsexZxo9/75Zp6T/wCmVdtP6Kp2qhxfGXHAh7SSXNkAiHCciCez2LfLc+Hdqe6vY3+hVGGWlrOLaWQRm1vK5DokYxEjJROoFitNIVePFRrDduNqHG/JvFoOIER2p3oOzU9HWWqX1RUMmq65GxoaGsBOJwGJ2nYl9WtaG2wvbxbqbmi9BIcHNmJBgYgxIjaM1pVT4VT6+z/y6v66apTAJyHgFdOFgeus38uv7H0PiqTTOKsRtWqWnqD7NZ2G0U3VjTY0tNQGoXhuIIJkuwVkXzhoY3bTScJBFVpn/wCQL6PUAhCEHz6D/fek9FO5PefNF/DxSOjnYd581UTHGJvWeuTUTetUVCFdyqmmD6zu96stZyq2lT6zu95UHDcj2HyU7qXzT9p3moJh8j5Kc1L5p+07zQWx2z7TP1tW31CsPqZD7Tf1Bbc8qVYxnhPYTbmxsr0XHAnDiG7h1bVWdF2scc4wwOBdF0Q45yb2OGU4b1dNeWA26rM/Qyc5v+EzODiqq2y3KhcykzPkuDi10FpvTjjjhszWKmpM6RjMVtmURjGUxOe5dHSQw5NfExkPb/e3tTNtWpBmnjdkDjDi7CBM4fS8F3UqVQTdZIjD1hEmJ374CYydHSGDSBVh0mDg4QSObB89y9Gkfq184xA+rJzxHK9hTUVKk8zDfxjuvHPs8U4oGWguDgTiRfcY9qDuhbA9131rSRIvQJAidv1gO/BOI+s7xTYtH1vxO+K5IG934nfFQOS36zvFIWnC7iTy25mdq4IG934nfFJV2S0xM5iXO5wy270Erol/75Z/tu/puV+1n0pVoWR1Sk2HAtF4w4MaTBdHgMcBMrMNWb4tdC//ABDGJP8AhvW0Ueb3LXLcV3U/ST7bZqgtIDxJpl0QHtc3lAxhImJEbNoUjojQVGylxpNIL4BLnFxgZAE5BSTWgCAABsAwC5cVpWd8LI9ZZT9WuPzUFQ2nFX3hYzsp/nDx4o+5Z+04pEOtB6r2+taKT6dKpxJqtN+AGXBV5Rk7IBX0Wq5wemdHUPvjwqvCsaAQheFB851nch3Y73pOyPw7z5r1pkJrZ34KokjUSFV6S4xcPeqjmo5VrSnzvcP1FT73KB0kOX3KKTpDDu9yntTeZ953moRmXcfJTWqHM+87zQWqq7Dvb+oLbXlYdVOHe39QW3OUqxmmu2iK9S2vcyjUe0hmLWkjmNGfcVWhq5bx/g1NubDvMTHcty9IIVJ1i4SW2Wu+i5jZZGL6hYTIDgQOLPJxiZ2FTExTaOr1sxvWer1Q0iM/9l0/V62ENihVBwvcnPDHftx7loWqOunp4qFrQ3iy0S119pvTtLRiIy6wn2sWsDrLZ3Vi28GxIxAAJi84gGGjfCmGMspavW6ReovIGcMM7I29vinB0Bap/wDb1ojdtkRt7VM2fhZDnBopsN4gQ2qS4zhyRxeJ6lofpTt6uGMatGr1tvS2jUAgCC05yZPhCVZoC1XRNCqTGJAjHfmrTrBwjmzV30TTHIMS9zmk7bwF08k7DKmNUdanW2m99y5dcGgglzXSJwJaMRtGOYx2CYYof/odp/g1PBeHQtp/g1PBaLrRrC6yUDVDDUhwbAmGgzynEAkNwjvCqujuE51SqxnEtN9wbDXPLsSASBcx3+8Zp6TEdoTQdo9Kok0XgNcXOJEANDHDPvC1GlkF0apXN5WTFdkpMlBK5JRVB4WubZj9aoPFrT7lngK0PhZ+bs38x48aRPuWchysRufBm6dG0e2sPCvUVoVT4LXf9NpdTq39Z596tiAXhXq8dkg+baTsAo+k/BPGO5PdPgFF03Koe31yXpEPXl9VHb3KIt/PUmSoy385RXFP4+SmdUjyPvO81C0/j5KY1U5n3neaCy2h4DCTkIJ7AQT7FtrKzXAOaQWnEEGQQciFiN+M1H8fTaJArNZsc3jm043tggXesYJYSt+LklVY05hpjKQCsPutibz4znjakR+JMzbGRMVrpxD/AFt0jpAzi362SmGt7aWjKB2QEcYN48VhpuxMujOb7ojfmmjrWzAxUunEO5cEdICZLeuITF1vV5vV7F0Hg5EeKw1jWkAgkg5EOd8VJatksttnLXOE1A13KdDmua6Q4EwdiYat+seurqNRzKFOm4U3XH1K1QsaakAllNrQS6JEnAA4Y4qW1T1jFsY68zi6tOL7L15sOEtfTd9Jhg49RCz2naaTLXXNemKrePtIuumOVVqCcNoB8YTzQVpFJluNnLmtbZHOpl0XgWPqwfFxK3eZ6dYnVvWNRNdo+k3xC849vSb+ILC3N7T1lxJ7yTikXAbiSchiSewf3ksY3re/SG9Jv4gj0lvSb+ILBm2RxxFKoesNcUk5sYFpHaCP7KYa330lvSb+ILk2lvSb4hYC5wyiScgJJXbLG9wltKqRva1xHiEw1fuFe0tNOztDgXca50Ag8kUngnxc0d6z2Vy9haYc1zXfWBB7MfJeSqNx4KD/ANNZ1Pq/1CfergqXwSOnR46qtTzB96uigF4/Ir1c1Mj2IPmRrvVn7J/Sotrk/v8AqnfZ+A96ig5VDkPQHpAPXQciF7yZaQGITkFIW/IHuRTen/fgpfVY8j7zvNRNNSuq/M+87zQS+l5NF0Y5EjOWgguEdkpelDqDpumXtqityZDQx7XNvZwZYYmOSuLRXDGlxyG7M9Q61F19GS3jeKYW37pAvinxhBddJkNL4BPMjr2qo6xNlMDkklwA20uMJAA3FnmrLRszHWFz+Moy5wq3i9heGtEQ2BeB6iYiIjlTCC2Di7+MAZRiCMLsb5wTStoklnHGnTuXrrhiGcZAcWnli86CJNwjHM5oA42Y3RIJc4AbafGEwB1syHWrPZm03WCo7jaPLcKgmoL4u7mhkgmNrsiMsZgfTAKd8ggAYjaCMLsDbOCb1NDvcw1zSo3A667k8njDBuk3hedBEkMIxzOaBzo100wRkS4t+wXG7HURB71L6Cd+92b+a3yKi7PWvNmI2EbiMCF2KrmOa9nOY5r27paQQD2xHegkamjqlotdenSLA7j65mobrfnHEyYMJTQU8TbQ4QfQqsjHpOO3tStq0c601XWrR9WkDVIdVoVnXHU6sC9dwIIJEwYxJMmYHFomz07Rx9Zla2WpopObTN5tGjjeLnQMSCdg2DIEq3qWYzOc61DPKa2oOkOZmJwykHPvwCXcU3r1g0tvTdJIMGMYwEjL/ZRo9smsFVjGtNB7rs48Y0YEk8nA3TyjiDOA3BRGkbfVqVBPINR5IDjIBMkkkZgCe1WHQtms1UO4wuB2HjS1rGthzi7OSW3wNkgA5qvW6mx8AEgg8kySQd4nqzCg70zoq0WZ1IuqsqCoJY5mG/Bw6JunHLCRsl3Z9MPawMfRe6L8FtVrMKgAIMtdPNUa8uvNdWqXjFxl1t0Nht2et10QO84qZ0bRsrw6+XBwLY9aWi6Zk4zJwG7PNKRH2u2vrPlzbjcIBIdzWBoxGeAzXkri0VGSOLkYxBcXYdp2ryUVt3A46bA7qrPH5KZ96vSoHAs79xq9Vd39Kkr+ooXFXmnsPku1xX5ruw+SD5ePzDvsjzaoeVKcZ6st/wAufBzFFFEdBy7aUkF21ULtKR0sPVHqxSrAvNINmi/sPkoGljfeaDvHuUtqz833u81A6GdLY3Eqd1a+b73eaolrdSL2EDPAicpaQRPVgnH/AK3RFk4lzbTxl6/xVwFnGAkAtN2SLriJvRKaW6sWMJGeAG6SQBPivDYWmi6pfqB7XtpjF0vvNc4uHLuiLuLeLjlNxKqEm2RxoFpgPJL94Di8vA6wMB3J4zTNNlmdRdTtAqOdeLWsBYSLsAOAkjkgzMTGGCYm1uFEuwLgS3cC4Oug9ieN0I11lfX4xwex4ZF59503Jdz7refzbv0TnBIBn6M51ItODnS7eGuLrzQd8YDuUvZ9YKLLMaNSjab7sXtbBY6phzXBnNN1n0vogkYQoZ1qc2i4mC5stnYSDAJ809p6HY6zVavGEVKZaACX3nyWgkG9daeUTdAyYc8wCdiaQ3lYOJLiN14yB3CAlXJCyVCW44kEtJ3xtSxKBJ7G5kA9cYr1oAEAADqELyqcEIPSVxUaCIIBG44ryUSgamxU+gF6yzNaZDQDvXZqS8MESQXS4wO7DNOKFgq1OYwunotqO8mqKbvYCIIkbim5sjOiFP0tVbY7KifvS39UJlpvQtosrb1ZrByS+6KjS4taWhxEE48oYIIwUmtyAC9lBcuUG0cCLv3Ot/PP9KktFWbcBp/dbQP8+fGlT+C0lRQk7RzHdh8l2Ssu1x4Qb80rM67RJ4t9eCTfxhogywGIkicdyDHW14ewH6THN/LI/SmspPS9M3abmjEbuxNadvAzwO1ESIalKbUyGkWxmF0y1OYRfbdBxEnMbCPYoqWp01xpERSd2HyTQ6YYNoTDSOlw9paNqBPQZz/vYrFq3833nzVd0G0yVY9ACKXefNaRJ16Yc0tORw/4XjdZq7KfFNdZSALgqObygIui8LsXvvYn2NtJOPFujvjOJ5R8JT6m6kbM5ha81p5BDvVinycLsRGBw7cccKhrTszeLuE3gQZO0lxJcerEleN09XZT4lr6DmYs4xzeUA44gm6RP3h3JoSRZ3wTALgI6IcQY7AD4KZs76Rsr2FpNQlvFEDktpi5gMYAuioIjG+3cgYss4uXSbwIN49IuJLj1YkpWlrRaqbG02VqRYyGte6mJbdwaHEMgkbycVHPkUKgbkLwEbADBA7MR3KWoPpeivaWk1TcFFw5lOm2CQMcJEjJAhZad1oE3jiS7eSZJ8SlCmtg5pAyDiBGWGYHYZHcnEoOauRQV5UyKEHJXhK9K7szWmowPm5IvRnE45f3gga1qLX84TGRyI70g6ws3e0qT0rSax4DIEgyGklt4OI5Mk4RG0hNIkicpx7FFNDYafR9pXgsjBs9pU5p2w06TaJpkEvby4dIDoyiTjIOO6O+JcMEHJXhUlbbJRFnD2H1kgOEnKDlI5U4Yye5RiDYeAx3qLSP81p8WD4LTVlvAU71VqH16Z8Wu+C1JRWc8K+sNwMsdNzA6oL9X1opvDJ5LWk4YkGZzAjasS0xbC6q0NmGkYkAOugzy7uBPXmrzrzVdU0taBiYhoDadNw5NMAfOEScpIy7lSW6LdWq8XT573MaDuBdifYB3oO7OREEAjcck2t+iqVTENuu3tcYPcZV+1p4Pm2KixwtFV9V0Di7rImMeVEwqoNFVuvxHwRFWq6GIO1PNO0Q97QfotAw7B8FY7LomqHtLpgEEydgxOzqTY6HfVJcBIvOjPYYPkiqu3Ro+snFHRg6PirMzQVXd5pUaFq9Ee1ERNlsV0ZJ3ooRTAT06KrdEe1J09F1W4XfAke4qjuU1fYhEB9RrdrGu5PdhI7inPodXoHxHwXvo9Tou8B8UHlNoAAAAAEAbhuTZ1iGQdUa3a1rob5SO4hOeJf0T4LwseNnsPwQDGBoAAgDADcm7rEDk57Qc2tdDT8O6EsSd3n8F5f/ALlEdsYGgNaIAyARKTNTs8R8VyanZ+JvxRSlQ4IlIl+GzxHxXt7+5HxQKErglcknci6d3mg8Ix6/FeLsUX7j7fglG2OofolA3hBTxuiqp2exOKer1UoIdzVy5WezaovcReLo2xmtB0VwW2J1Nr3G0OJEkGoAJ+60JpiO4CHYWwbjRPiKvwWrKL0Bq9Z7Ewss9O4HGXGS5ziMpJMqUUVhPDNo00LcLQAC2o0OktBa27DSIOBcTJ71XLBpE0a1K10YLmODix/FtLseU0U2c1sYTG7LJbdwi6B9LswutLnU3B7WjbBE+xfPdRlSyudBIGT4kXucC0nMRDhsOe9Qb+x9DS1KnWoPBu4OYecx21rxsPnmEqzVEDcsL0Tpm5UD6FV1mrExg48Wxg6ZM3z1EEYEq+6H4UbWG021KNKuahimQ7iqj2twc5wALZ6gG47N1Ezrxohtms7XSBeqBvdde8+xqe6paqj0Kzl0S6m157agvn9SpetGvfp1OmKlFtKn68MIq8YXVBSLGzyGwBfB71o+oes9K22IVKYuGl6p7Jm65gAEdREH/hB3T1bYTEDBLDVlnUpmxmWzvS6CA+TFPq8FydVaf9hWFCCsu1SZ1eCTOqDOpWpCCou1PbuCSfqYNwVzQgoj9SB0QkH6ijohaEhBnB1EHRXnyFHRWkIQZv8AIYdH2IGo46K0hCDO26kDopVmpQ6Kv6EFHZqaOinNPVJo2BW9CCs09V2jYE5p6vNGwKdQgi6eh2jcpGjTugAbF2hAIQhALOtf+D30gPq2WBVIxpHmVHdLqd1rRUIPlHTOi3UXvZWpvpPEEhwlpnMNcMD1TEymQsrr5uunkgtIMyCXTEd3ivrC36NpVmltVjXA5yAqrbODSxucXNZdJyAyQfPNGzuIZnBiNwkTj4FarwMaNq0xa5EU6zqRpmZm6ahd2ReaFbrFwd0KRBDQSMsMuxWuw2BtMQBkoHdNsADcukIVAhCEAhCEAhCEAhCEAhCEAhCEAhCEAhCEAhCEAhCEAhCEAhCEAhCEAhCEAhCEAhCEAhCEAhCEAhCEAhCEAhCEAhCEAhCEAhCEAhCEAhCE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6" name="AutoShape 12" descr="data:image/jpeg;base64,/9j/4AAQSkZJRgABAQAAAQABAAD/2wCEAAkGBxQSERUUEhQUFhQVGRgUFRUUFRcVFRYUFBUXFhUXFBcYHCggGRolHBcVITEhJSksLi4uFx8zODMsNygtLisBCgoKDQ0OFBAPFSwcHBwsLCsvLiwsLCssKywsLCwsKzc3LCwsLCw3LCwrLCw3NzcsLCwrMTc3KzEsLCwsKywsK//AABEIANMA7gMBIgACEQEDEQH/xAAcAAABBQEBAQAAAAAAAAAAAAAAAwQFBgcCAQj/xABLEAABAwEEBAoFCQYFAwUAAAABAAIRAwQSITEFBkFRBxMiMlJhcYGRsRQjocHRFjNCYnKCkqKyFyRTc7PwQ2PS4fEldMIVNIOjtP/EABgBAQEBAQEAAAAAAAAAAAAAAAABAgME/8QAIBEBAQEBAAEEAwEAAAAAAAAAAAERAgMSITFRMoGhBP/aAAwDAQACEQMRAD8A3FCEIPHOAEkgAYknABUXTHCIGVHMs9IVA0kcY50NJGd0AYjrnFQ/CVpR9R7qYJ4qm5rYGTqki8Xb4xA3Qd6ibJo6QMFZETFThDtRyp0R91x/8lx8v7Z0aX4Hf6k0Ojo2Kpas2curVnGYMnPaXfBS9SWT7dvH4eu/H5O9/DP7cXpnCNaRnTonucP/ACU3oHhAbVfcrsFOQTfDpaI6QIwHWqHWowkqQi+dzHH2LeRw1uVltbKrb1N7Xt3scHDxCWWB8FWmnjiqocZLxSrDY5rnAYjqmR2LfFloIXNR4aCTgACSeoZqJraeA5tOoe0FvuKgmEKvu1hd/C8b3wXB1if0B4OQWNCrR1if0G+Dlz8o6nRZ4O+KCzoVXOslTos8HfFefKWp0WeDvihi0oVV+UtTczwd8V58pqm5ng74oYtaFVPlPU6NPwd8V58p6nRZ4O+KGLYhVP5UVOizwd8V6NaX9Bv5kMWtCq7danbaQ7nEe5L0taW/SpvHZyvOEFhQkbHam1WB7Jg7wQcOopZAIQhAIQhBkmuTfVl3StBPi+oVIaOp4BResVS9ZnfVqB3/ANhHvUrop2A7AtId16OBVJ1TsLmh7nRygyIcCQZdeDgDySMMDir/AFslE2tYvEvXPX09Pj/0Xx+Ly+KT27z9ZdQNrCi7ZVu06h+oVJ21yresVeLPV+wfIro8qE4PLZcDm7HEH7zSCPevqoL5E1dN1rT1yvroLLRDSHzVT7Dv0lKFyT0j8zU+w79JXtRQVnWbWsWWs2ncc4uaHi61pwlwObhuUJ+0dhJik8iJi6zADP6WWaiNd9bqFntrm1qd6oxrWhwv4NdygMMPpe1VuhrvYmFxZZ4Ls8KmW7qHUnsNm0BpQWizsq3Ry5zAGTi3IE7k9Lx0QsbsXClRosFOnTc1jZhoa4gSSTn1kpf9rrOi78DkVrRLeiFybvRCyb9rrOi78JXn7XWdF34Sg1i43ohJ1g0Cbk9QxORPuWV/tdZ0XfhK9/a8zoO/CUGnXmx827InLcCY7cPaF5LcPVPx6ssBnBwz81mLuF2mRBY6PslJN4VaIkCm/Hde9mOCDVqVNjjHFuH2hHvSnobOiqBqdr4212gUqbHYgkl16IETie7xWktCBp6Ezorw2JnRTyF4WoOtFsDbzRlIIG6R/sn6ZWLnv7G+b09RAhCEAhCEGIaQrTRqD7XscSprQ1bkt7B5KsWh3IqDff8AMqY0JW9W3sC0izVK2CirZUSprYKOtlRBGWtyqmttQ8S4DbA8SB71ZbU5VPWapgB1/wC6CKsAi6N2C+uGr5Fsz4M7sV9aUrWxzWuD2kOAIIcIIIwIO0LKudJfM1PsO/SV3USGkLQw0qgD2zcdheHRKXqIrPNLWVrrTaCWsJD2wXAGBxVEuAwMSAoXTVja6iLrKTn3wQAGgXSwg8ogdZ/4S+udsfTtkNcQH2ljXRHKabPTkFRlm0kCSHYNbvLnYc3ATljj1b1ztyso6no116fR6WUReZHJu4jdkfHau6WiHAXTQp7cb7AeU68MerLuHfMUrZRkcoAxhySDDjGMHenLdIscMHXsBsImTABJInGM1dRA0dDVHAAUKTiCDIcycGtaZHt7Sk7XqvXeQRQY2BEBzIzKsI0sxkw8DIGGZYyB4uPinptL+n+UJpqkHU+0fw2/ib8UfI+0fw2/iarobU/p/lC59Kf0/YFPUarNm1ersDRxFMxOb248oO3dS4t2g6zm3TRosvmAQ4YEXn7twPt3q0ekv6fsb8EjaHlxYHOkFxGQ/hv3JqajdSdHGz2qiH3OVx5Ba4ERcpbe5a2y0Mjnt/EFnejmXLbZ4xnjju+g3eepWrW3TVWzWYPpshznBl50FrQQTMA5kgAThitxufCS0lpWlQpOqvcCGjJpBcSSAABOZJATTVzWGnbA641zHMi818TDpuuBBgjA+Ca6uWs6QsbxaWgi8aZLZaHwGuDm7iCYw2t7k+0Hq/SsgdxQcS+LznmXENm6MAAAJOzaqqWsnzj/ALLP1VE8Ucy1MZUdfe1stbF5wbMF8xOeacN0hSOVWmex7fiiHKEIQCEIQYDU+l1z7070JU9W3sTMnPtPmutD1OQO9aRYONwTO0PRfTW0VEDO0uVQ1jfLgO1Wiu5VHThmoO9A0bkew+Ss2pFUimYw5TssNqrLcj2HyU/qUeQftO81BbXPMtxPPZt+u1bbUWIE4t+0z9bVtz0qxj/CE6Laz/uqf/52KI0fWZxjjdIukjA3nGTGDSpHhLfFuZ/3NL+gxQmjLY3jnkNALZi7z3SYwB+C5dfMRYG2yjBN92GfIEyLv1ccXDJKG1Uhm5wkHC4MhBgm7G0HvTZulGyQTVBGYus+t1Ynk5Bds0iCCQ6pAu5hjeeCRMjDL2jejJxVrU2zec4c3YzNwBGETtGOWBXdlqMqTde+WxIIaIvCRsxTMaUbei9Vzuzdbzr0Rllin8Hpu/L/AKUHZsw6Tvy/Bc+jDpO/L8EmWnpu/L/pXF09N35f9KBf0cdN35fgkarLrqZknl7Y6LtwXMHpu/L/AKUhaTBZyieWM43HcFBI2J377Zu2r+haBba7adIurPpinEOvskGdkXsexZxo9/75Zp6T/wCmVdtP6Kp2qhxfGXHAh7SSXNkAiHCciCez2LfLc+Hdqe6vY3+hVGGWlrOLaWQRm1vK5DokYxEjJROoFitNIVePFRrDduNqHG/JvFoOIER2p3oOzU9HWWqX1RUMmq65GxoaGsBOJwGJ2nYl9WtaG2wvbxbqbmi9BIcHNmJBgYgxIjaM1pVT4VT6+z/y6v66apTAJyHgFdOFgeus38uv7H0PiqTTOKsRtWqWnqD7NZ2G0U3VjTY0tNQGoXhuIIJkuwVkXzhoY3bTScJBFVpn/wCQL6PUAhCEHz6D/fek9FO5PefNF/DxSOjnYd581UTHGJvWeuTUTetUVCFdyqmmD6zu96stZyq2lT6zu95UHDcj2HyU7qXzT9p3moJh8j5Kc1L5p+07zQWx2z7TP1tW31CsPqZD7Tf1Bbc8qVYxnhPYTbmxsr0XHAnDiG7h1bVWdF2scc4wwOBdF0Q45yb2OGU4b1dNeWA26rM/Qyc5v+EzODiqq2y3KhcykzPkuDi10FpvTjjjhszWKmpM6RjMVtmURjGUxOe5dHSQw5NfExkPb/e3tTNtWpBmnjdkDjDi7CBM4fS8F3UqVQTdZIjD1hEmJ374CYydHSGDSBVh0mDg4QSObB89y9Gkfq184xA+rJzxHK9hTUVKk8zDfxjuvHPs8U4oGWguDgTiRfcY9qDuhbA9131rSRIvQJAidv1gO/BOI+s7xTYtH1vxO+K5IG934nfFQOS36zvFIWnC7iTy25mdq4IG934nfFJV2S0xM5iXO5wy270Erol/75Z/tu/puV+1n0pVoWR1Sk2HAtF4w4MaTBdHgMcBMrMNWb4tdC//ABDGJP8AhvW0Ueb3LXLcV3U/ST7bZqgtIDxJpl0QHtc3lAxhImJEbNoUjojQVGylxpNIL4BLnFxgZAE5BSTWgCAABsAwC5cVpWd8LI9ZZT9WuPzUFQ2nFX3hYzsp/nDx4o+5Z+04pEOtB6r2+taKT6dKpxJqtN+AGXBV5Rk7IBX0Wq5wemdHUPvjwqvCsaAQheFB851nch3Y73pOyPw7z5r1pkJrZ34KokjUSFV6S4xcPeqjmo5VrSnzvcP1FT73KB0kOX3KKTpDDu9yntTeZ953moRmXcfJTWqHM+87zQWqq7Dvb+oLbXlYdVOHe39QW3OUqxmmu2iK9S2vcyjUe0hmLWkjmNGfcVWhq5bx/g1NubDvMTHcty9IIVJ1i4SW2Wu+i5jZZGL6hYTIDgQOLPJxiZ2FTExTaOr1sxvWer1Q0iM/9l0/V62ENihVBwvcnPDHftx7loWqOunp4qFrQ3iy0S119pvTtLRiIy6wn2sWsDrLZ3Vi28GxIxAAJi84gGGjfCmGMspavW6ReovIGcMM7I29vinB0Bap/wDb1ojdtkRt7VM2fhZDnBopsN4gQ2qS4zhyRxeJ6lofpTt6uGMatGr1tvS2jUAgCC05yZPhCVZoC1XRNCqTGJAjHfmrTrBwjmzV30TTHIMS9zmk7bwF08k7DKmNUdanW2m99y5dcGgglzXSJwJaMRtGOYx2CYYof/odp/g1PBeHQtp/g1PBaLrRrC6yUDVDDUhwbAmGgzynEAkNwjvCqujuE51SqxnEtN9wbDXPLsSASBcx3+8Zp6TEdoTQdo9Kok0XgNcXOJEANDHDPvC1GlkF0apXN5WTFdkpMlBK5JRVB4WubZj9aoPFrT7lngK0PhZ+bs38x48aRPuWchysRufBm6dG0e2sPCvUVoVT4LXf9NpdTq39Z596tiAXhXq8dkg+baTsAo+k/BPGO5PdPgFF03Koe31yXpEPXl9VHb3KIt/PUmSoy385RXFP4+SmdUjyPvO81C0/j5KY1U5n3neaCy2h4DCTkIJ7AQT7FtrKzXAOaQWnEEGQQciFiN+M1H8fTaJArNZsc3jm043tggXesYJYSt+LklVY05hpjKQCsPutibz4znjakR+JMzbGRMVrpxD/AFt0jpAzi362SmGt7aWjKB2QEcYN48VhpuxMujOb7ojfmmjrWzAxUunEO5cEdICZLeuITF1vV5vV7F0Hg5EeKw1jWkAgkg5EOd8VJatksttnLXOE1A13KdDmua6Q4EwdiYat+seurqNRzKFOm4U3XH1K1QsaakAllNrQS6JEnAA4Y4qW1T1jFsY68zi6tOL7L15sOEtfTd9Jhg49RCz2naaTLXXNemKrePtIuumOVVqCcNoB8YTzQVpFJluNnLmtbZHOpl0XgWPqwfFxK3eZ6dYnVvWNRNdo+k3xC849vSb+ILC3N7T1lxJ7yTikXAbiSchiSewf3ksY3re/SG9Jv4gj0lvSb+ILBm2RxxFKoesNcUk5sYFpHaCP7KYa330lvSb+ILk2lvSb4hYC5wyiScgJJXbLG9wltKqRva1xHiEw1fuFe0tNOztDgXca50Ag8kUngnxc0d6z2Vy9haYc1zXfWBB7MfJeSqNx4KD/ANNZ1Pq/1CfergqXwSOnR46qtTzB96uigF4/Ir1c1Mj2IPmRrvVn7J/Sotrk/v8AqnfZ+A96ig5VDkPQHpAPXQciF7yZaQGITkFIW/IHuRTen/fgpfVY8j7zvNRNNSuq/M+87zQS+l5NF0Y5EjOWgguEdkpelDqDpumXtqityZDQx7XNvZwZYYmOSuLRXDGlxyG7M9Q61F19GS3jeKYW37pAvinxhBddJkNL4BPMjr2qo6xNlMDkklwA20uMJAA3FnmrLRszHWFz+Moy5wq3i9heGtEQ2BeB6iYiIjlTCC2Di7+MAZRiCMLsb5wTStoklnHGnTuXrrhiGcZAcWnli86CJNwjHM5oA42Y3RIJc4AbafGEwB1syHWrPZm03WCo7jaPLcKgmoL4u7mhkgmNrsiMsZgfTAKd8ggAYjaCMLsDbOCb1NDvcw1zSo3A667k8njDBuk3hedBEkMIxzOaBzo100wRkS4t+wXG7HURB71L6Cd+92b+a3yKi7PWvNmI2EbiMCF2KrmOa9nOY5r27paQQD2xHegkamjqlotdenSLA7j65mobrfnHEyYMJTQU8TbQ4QfQqsjHpOO3tStq0c601XWrR9WkDVIdVoVnXHU6sC9dwIIJEwYxJMmYHFomz07Rx9Zla2WpopObTN5tGjjeLnQMSCdg2DIEq3qWYzOc61DPKa2oOkOZmJwykHPvwCXcU3r1g0tvTdJIMGMYwEjL/ZRo9smsFVjGtNB7rs48Y0YEk8nA3TyjiDOA3BRGkbfVqVBPINR5IDjIBMkkkZgCe1WHQtms1UO4wuB2HjS1rGthzi7OSW3wNkgA5qvW6mx8AEgg8kySQd4nqzCg70zoq0WZ1IuqsqCoJY5mG/Bw6JunHLCRsl3Z9MPawMfRe6L8FtVrMKgAIMtdPNUa8uvNdWqXjFxl1t0Nht2et10QO84qZ0bRsrw6+XBwLY9aWi6Zk4zJwG7PNKRH2u2vrPlzbjcIBIdzWBoxGeAzXkri0VGSOLkYxBcXYdp2ryUVt3A46bA7qrPH5KZ96vSoHAs79xq9Vd39Kkr+ooXFXmnsPku1xX5ruw+SD5ePzDvsjzaoeVKcZ6st/wAufBzFFFEdBy7aUkF21ULtKR0sPVHqxSrAvNINmi/sPkoGljfeaDvHuUtqz833u81A6GdLY3Eqd1a+b73eaolrdSL2EDPAicpaQRPVgnH/AK3RFk4lzbTxl6/xVwFnGAkAtN2SLriJvRKaW6sWMJGeAG6SQBPivDYWmi6pfqB7XtpjF0vvNc4uHLuiLuLeLjlNxKqEm2RxoFpgPJL94Di8vA6wMB3J4zTNNlmdRdTtAqOdeLWsBYSLsAOAkjkgzMTGGCYm1uFEuwLgS3cC4Oug9ieN0I11lfX4xwex4ZF59503Jdz7refzbv0TnBIBn6M51ItODnS7eGuLrzQd8YDuUvZ9YKLLMaNSjab7sXtbBY6phzXBnNN1n0vogkYQoZ1qc2i4mC5stnYSDAJ809p6HY6zVavGEVKZaACX3nyWgkG9daeUTdAyYc8wCdiaQ3lYOJLiN14yB3CAlXJCyVCW44kEtJ3xtSxKBJ7G5kA9cYr1oAEAADqELyqcEIPSVxUaCIIBG44ryUSgamxU+gF6yzNaZDQDvXZqS8MESQXS4wO7DNOKFgq1OYwunotqO8mqKbvYCIIkbim5sjOiFP0tVbY7KifvS39UJlpvQtosrb1ZrByS+6KjS4taWhxEE48oYIIwUmtyAC9lBcuUG0cCLv3Ot/PP9KktFWbcBp/dbQP8+fGlT+C0lRQk7RzHdh8l2Ssu1x4Qb80rM67RJ4t9eCTfxhogywGIkicdyDHW14ewH6THN/LI/SmspPS9M3abmjEbuxNadvAzwO1ESIalKbUyGkWxmF0y1OYRfbdBxEnMbCPYoqWp01xpERSd2HyTQ6YYNoTDSOlw9paNqBPQZz/vYrFq3833nzVd0G0yVY9ACKXefNaRJ16Yc0tORw/4XjdZq7KfFNdZSALgqObygIui8LsXvvYn2NtJOPFujvjOJ5R8JT6m6kbM5ha81p5BDvVinycLsRGBw7cccKhrTszeLuE3gQZO0lxJcerEleN09XZT4lr6DmYs4xzeUA44gm6RP3h3JoSRZ3wTALgI6IcQY7AD4KZs76Rsr2FpNQlvFEDktpi5gMYAuioIjG+3cgYss4uXSbwIN49IuJLj1YkpWlrRaqbG02VqRYyGte6mJbdwaHEMgkbycVHPkUKgbkLwEbADBA7MR3KWoPpeivaWk1TcFFw5lOm2CQMcJEjJAhZad1oE3jiS7eSZJ8SlCmtg5pAyDiBGWGYHYZHcnEoOauRQV5UyKEHJXhK9K7szWmowPm5IvRnE45f3gga1qLX84TGRyI70g6ws3e0qT0rSax4DIEgyGklt4OI5Mk4RG0hNIkicpx7FFNDYafR9pXgsjBs9pU5p2w06TaJpkEvby4dIDoyiTjIOO6O+JcMEHJXhUlbbJRFnD2H1kgOEnKDlI5U4Yye5RiDYeAx3qLSP81p8WD4LTVlvAU71VqH16Z8Wu+C1JRWc8K+sNwMsdNzA6oL9X1opvDJ5LWk4YkGZzAjasS0xbC6q0NmGkYkAOugzy7uBPXmrzrzVdU0taBiYhoDadNw5NMAfOEScpIy7lSW6LdWq8XT573MaDuBdifYB3oO7OREEAjcck2t+iqVTENuu3tcYPcZV+1p4Pm2KixwtFV9V0Di7rImMeVEwqoNFVuvxHwRFWq6GIO1PNO0Q97QfotAw7B8FY7LomqHtLpgEEydgxOzqTY6HfVJcBIvOjPYYPkiqu3Ro+snFHRg6PirMzQVXd5pUaFq9Ee1ERNlsV0ZJ3ooRTAT06KrdEe1J09F1W4XfAke4qjuU1fYhEB9RrdrGu5PdhI7inPodXoHxHwXvo9Tou8B8UHlNoAAAAAEAbhuTZ1iGQdUa3a1rob5SO4hOeJf0T4LwseNnsPwQDGBoAAgDADcm7rEDk57Qc2tdDT8O6EsSd3n8F5f/ALlEdsYGgNaIAyARKTNTs8R8VyanZ+JvxRSlQ4IlIl+GzxHxXt7+5HxQKErglcknci6d3mg8Ix6/FeLsUX7j7fglG2OofolA3hBTxuiqp2exOKer1UoIdzVy5WezaovcReLo2xmtB0VwW2J1Nr3G0OJEkGoAJ+60JpiO4CHYWwbjRPiKvwWrKL0Bq9Z7Ewss9O4HGXGS5ziMpJMqUUVhPDNo00LcLQAC2o0OktBa27DSIOBcTJ71XLBpE0a1K10YLmODix/FtLseU0U2c1sYTG7LJbdwi6B9LswutLnU3B7WjbBE+xfPdRlSyudBIGT4kXucC0nMRDhsOe9Qb+x9DS1KnWoPBu4OYecx21rxsPnmEqzVEDcsL0Tpm5UD6FV1mrExg48Wxg6ZM3z1EEYEq+6H4UbWG021KNKuahimQ7iqj2twc5wALZ6gG47N1Ezrxohtms7XSBeqBvdde8+xqe6paqj0Kzl0S6m157agvn9SpetGvfp1OmKlFtKn68MIq8YXVBSLGzyGwBfB71o+oes9K22IVKYuGl6p7Jm65gAEdREH/hB3T1bYTEDBLDVlnUpmxmWzvS6CA+TFPq8FydVaf9hWFCCsu1SZ1eCTOqDOpWpCCou1PbuCSfqYNwVzQgoj9SB0QkH6ijohaEhBnB1EHRXnyFHRWkIQZv8AIYdH2IGo46K0hCDO26kDopVmpQ6Kv6EFHZqaOinNPVJo2BW9CCs09V2jYE5p6vNGwKdQgi6eh2jcpGjTugAbF2hAIQhALOtf+D30gPq2WBVIxpHmVHdLqd1rRUIPlHTOi3UXvZWpvpPEEhwlpnMNcMD1TEymQsrr5uunkgtIMyCXTEd3ivrC36NpVmltVjXA5yAqrbODSxucXNZdJyAyQfPNGzuIZnBiNwkTj4FarwMaNq0xa5EU6zqRpmZm6ahd2ReaFbrFwd0KRBDQSMsMuxWuw2BtMQBkoHdNsADcukIVAhCEAhCEAhCEAhCEAhCEAhCEAhCEAhCEAhCEAhCEAhCEAhCEAhCEAhCEAhCEAhCEAhCEAhCEAhCEAhCEAhCEAhCEAhCEAhCEAhCEAhCEH//Z"/>
          <p:cNvSpPr>
            <a:spLocks noChangeAspect="1" noChangeArrowheads="1"/>
          </p:cNvSpPr>
          <p:nvPr/>
        </p:nvSpPr>
        <p:spPr bwMode="auto">
          <a:xfrm>
            <a:off x="155575" y="-2560638"/>
            <a:ext cx="6010275" cy="53340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8" name="Picture 14" descr="http://www.networkcablingsandiego.com/images/voip-business-phone-syste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914400"/>
            <a:ext cx="2404110" cy="2133600"/>
          </a:xfrm>
          <a:prstGeom prst="rect">
            <a:avLst/>
          </a:prstGeom>
          <a:noFill/>
        </p:spPr>
      </p:pic>
      <p:pic>
        <p:nvPicPr>
          <p:cNvPr id="1040" name="Picture 16" descr="https://encrypted-tbn2.gstatic.com/images?q=tbn:ANd9GcScoU-QrxZwewK74KJwJ2_qXUhzvM7vRL6o4dl2Nh5OKXrvUTtozw"/>
          <p:cNvPicPr>
            <a:picLocks noChangeAspect="1" noChangeArrowheads="1"/>
          </p:cNvPicPr>
          <p:nvPr/>
        </p:nvPicPr>
        <p:blipFill>
          <a:blip r:embed="rId4" cstate="print"/>
          <a:srcRect r="33333"/>
          <a:stretch>
            <a:fillRect/>
          </a:stretch>
        </p:blipFill>
        <p:spPr bwMode="auto">
          <a:xfrm>
            <a:off x="3352800" y="4114800"/>
            <a:ext cx="1066800" cy="1198606"/>
          </a:xfrm>
          <a:prstGeom prst="rect">
            <a:avLst/>
          </a:prstGeom>
          <a:noFill/>
        </p:spPr>
      </p:pic>
      <p:sp>
        <p:nvSpPr>
          <p:cNvPr id="1042" name="AutoShape 18" descr="data:image/jpeg;base64,/9j/4AAQSkZJRgABAQAAAQABAAD/2wCEAAkGBhQSERUTEhQVFRUWFBUYFRcXGBgYFxgcHBcWFxgcFhgXGyYeFxojGRQUHy8gIycpLCwsFx4xNTAqNSYrLCkBCQoKDgwOFg8PGikeHBwpKSwpLy8pKSwqLCktKSwsKSkpKSwpLCwsKSksKSwpLCksKSwsLCwsNSkpKSkpLCkpLP/AABEIAJkBSgMBIgACEQEDEQH/xAAcAAEAAQUBAQAAAAAAAAAAAAAABgIDBAUHAQj/xABCEAABAwEFBAcFBgUEAQUAAAABAAIRAwQFEiExBlFxgRMiMkFhkaEHQnKxwVJigpKi0RQjM7LwU3Ph8cIWNDVDg//EABoBAQEBAQEBAQAAAAAAAAAAAAABAgMEBQb/xAAqEQEBAAIBAwMCBQUAAAAAAAAAAQIRAwQhMRIyQQUTIkKBkfBhcaHR4f/aAAwDAQACEQMRAD8A7iiIgIiICIsF180w7CSQeBQZyK1StLXdlwPAq6gKIe0PaI0KQpUzD6kkkahvhxOXIqXriHtBvgVLZULTia0hre8dUAGPxYljO9ns6PjmfJu+J3W7FthaaJ6lV0bicTfJ0hSe7vaw8QK1JrvFpwnyMg+igVnu+q8SGHnl81aq0Hs7TSOIXPvH08uPh5Lrta7ZYNvrJUyNTozuqCP1Zj1W/o12vGJrg4HvBBHmF83urnesmw3xVpGadRzD90kfJambzZfT5fbdPopFx27ParaaeVTDVH3hDvNsfIqWXZ7VrNUgVWvpHf2m+Yz9FuZx5M+j5cfjf9k2RYVgvmjXE0qrH+AcJ8tQs1aeWyztREREEREBERAREQEREBERAREQEREBERAREQEREBERAREQEREGLeNVzWS3IyFHHXf0jyROLjPoVKqtIOBB0K1pux7CTTIzEZqVqI3VstVslsO3d3DgotT2pttN5b0jhBPaIIH5phTytSqNPWaeIUV2nsLS5rvfdM/QnxXLJ9Loc8fVcMsZd/qs3htLav4UPq1QRVHVaMIIzIlwaJjqlRO6LPjq4iJDc8+89378gpjduzbK7X9M5wZTAjDEkxkJMwM/VYDLEymSGCBJjv8ANMZbd126jqOPjwvHxzvfOpqfzTxp18FURK9e44nB0ZzI1BnWDzVTaLZgZD/J/wCl1fHa60XPSfq2Dvbl/wALX2jZr7DuTv3CkAYRGczMd3foUA8IUsld8Oo5MPFQy0XXUZq0xvGY9FihTwNWHWstKpkQwnwifRYuD2YfUL+afsitK0kGQSDvBUguz2gWujkKpc37L+uPM5jzVq07Nt1Y4jwIlauvdFRvdiHh+ymrHqnUcHL2v+XSbp9rjXZV6JB30zP6Xfup7YbaytTbUpmWuEg6eGh8Qvm9hg55RrK7FsTf73Np0MLYa0Cc5jPl36LWNt8vD1nDx8clw+U1REXR84REQEREBERAREQEREBERAREQEREBERAREQEREBF4TCpp1mu7JB4FBWiIgELXXlcVKsOsII0LciPotiuR+0Tag1a5pU3Ho6WWRyc73jlrGg4Hes5XUenpuLLkz/Dda+WzvK1hhqUW5Fr888z3CRGWQnVap7A4ZiVhWVrgyXlxMAuJJJ7gBnuyHmsjpHDUA/Dr5FI58nuvfa50Q/wmPKYXrn5gFpcDrn8858kbnHdPpxXgBiSPHeq5rLWE5OBIn3okcwc1fCBeoL9lcA4YtCCOEggHkSDyWJRe0uh9OQJ3RoYIIM6wVcc12RaQN868s16czJ17+5B4YhU0qMuACoc/NbC57PjePEoMm97ioiy46jWlxIifPXXethsBSkB8douI+EZD5laXbq3YnMs9M7hwnNx5BYtntBaW02OcA1nWgnTQA8YRd3SenasGqWMZiaDGKYneRlot8x8gHeJULuax4RJ1+W9TKzthrR4D5KsriIiAiIgIiICIiAiIgIiICIiAiIgIiICIiAiIgwL2tJa2B7057tFGC4h2Rz8DBUuttk6RsaHUFRq0XPUpuc7CXSIyzgd/nksZbdMJL5U/wDqOpSaSXSAJhw+uqxLN7UG+/RPFrgfQgfNU1HA5OHcRDp71G7yunBk2ML/AAE5HfErFyvw93TcXDnvHOd/juk1/wC3jhZw6mw0y8OjFBOcgRGmjjyC5pd9I1KsnMNzP09fkpNbLqr21znZANJL3HIDQAADU5LAsd3dECJGZ13nu5Kzdu67cuXHwcVww918s6k0iBGucnyXvSkvMt3yCCIOmXdkVhPLjAc1sjTrfLJZAquIE90yP85Lo+SuVDhbixAZwR4Rv7h3Kl5JiD1RBDmkd8GCD4zorVoDQ8mHx3EF3rGnkrrXZakjI5iDzRFWJVAq3K9xKC4XK1VqI5ypOaK8a2VIbBXFnpOqnUCG8Tp+/Jaax0ZKwttL2Jcyz0szk3X3jqeX0KCmxPxuqWiqer1gCe5retUd5j9K2Wy9ldVLXEdeq7GQfdEgMaeHVB4FaK2weisrJh8Y/wDapw50/E4MHMqbbOVejpVrTE4QG0xvceowDi5w/MqNhZ7c0M+1hcW5d8GJ/wA8Vv7Lf9F+WLCdzsvXT1UXdZxTa2mPdEOO93vHz08AFSynJA8VPUaTxFiXW4mkJ7pCy1pkREQEREBERAREQEREBERAREQEREBERAREQEREGNarvp1AQ9oM9+h8xmo9eGxsddlRxDR2X5iNTB7ualShF/8AtLZZ7Q6k2mKrW5OIdBnvAyIy081nLXy9HB922zjay0WptOlhpuBDnOLiDmD3AjuyWlq1s4whw7wSPUa+SpFcOeXgENe7EGnVrSZa0xuaUrMbmcIIknST/wBo5579V2oY0xBmPvR5gg8ldiQRAORkbxBJQAGMIOYGR3+Cx4di7Phk8g+Wkoy8ZRaTLRl4FwLeOayQe4KhrI3yMutrwP8AyvYQVheJUoHCDiwy4jSTkGn/AMlSJGpnlCBVeBqvKbvVW6hlXqTcx4D/AKQbOzjo6TnnuGXE/wCeihtlqB9R1QnME5+Jn5MB/OFuNqLy6OngB0bLuYUStNd1NjWe9hDnDvxVIdHEN6NvEFBubvqEmpWPvkUqXwtzcebj6LpFKz4G2ej/AKTBXqf7jpbRB4dd/wD+bVz+6mMFppU3n+XZqeOqfhGOp+qQpbs3fDrVQdaHa1q1V8bmgimxvJrB5lKRsn5lUfxbKXXfMSA0DUk7uUr0LBvmyl3ZzcwAAD7dTTyYCfxBZVPbteBSYZjFpPiSQOKzFzBt61W9HidIa8imD3BoGJxhb2x7ZzWxVZYw05DRmBnkTvJK16mdJki013bRNe2o5+FuAnKc47st62VG2tcxr5gOiJy17uK0i+iIgIiICIiAiIgIiICIiAiIgIiINXet7dGBEa8fPcsehtO33xzH7f8AKxr4a6nOROeRWldUYdRB7yMvOMj5LNum5jbNprQvKm/suHPJZS5lfNnf0LujeDvnIxyyPotRsxaa3S4H2ipTpsAe6KhggOaMLYMSZWfX309nF0f3OO5+rWvhP9s9rmWSkWh385zTgG7uxO3d8b4XDbTaTik55znoeKy9or1Neu98nNxidYnL0WpNRc7luvr8PSzh4/T83z/r9Ez/AIpr+uw9V0OHhOeE+IOXJXRWyUCxkGWuc072mFl0doqzMnBtQePVd5jJbmcfK5eh5Mb+HvEyEiIMLx9OQcyJ7x/ytHZdqqTsn4qZ+8JH5gttQtYeJY4OG8EH5LW3iyxuPmMwunUyVSXR+6oD1U16rL1loY8FofnrkZE8tFU1sBHictPEZf8AaoqFB45yyrGwAFztBn5LDY3uWZbX4KUfaPoNfogh1sea9rioYZiJf8DAX1P0tIVm7KvT2zpqkYabnV3gfc6zQPDGWhYla29Wu8d5FFv4jjf6MA/H4qizEssdV/fVqNpM8QzrOPNxjkrErEvW8XmmSCcVd5Lt5AOnAuJ8gtns/t3WsjG0sIfTbMA5ESZMHiSsC3WKCJ0psAHiTI+YcVg4UHUrJ7QmVKD3tY5jhkSdBlnhjU6eau7PbR4RidmXAvPF8Bo5MAHJcytlrw2enSaIxOcZ73ZiZ8Jgcl7Zb4qNqQHQyR+kRPoSs2NSux0bbTqNeXxi7DefWd+ojkFkUrHScenJ6uMEDeymIYOeA+a5bYtq5GkYcZJ49/GIW+sd/teWgOhssbnlllPMwVFSi0Xa+nJdm7BijfUqEBo5Yh5FVC3VmNaC4kNqNawHMSAXOMbhHqsChtIXVBUcZhzn8IBDPV081sLPerHYjU7mw0eLznlvwMA5lQbazbZE1W1KoIYWOgN0gHtQTnmFurt2mY/pC9zWgEFgORLSJHE/uoqywU6rZJAJc2m34WRi5F7ifwq4+6MdUVBkxxdUj7rQRTH5WjzWpamk6sdsFRjXjLEJAOvishc/uSrUp16bX9omAD3F2b43ax+EroC1KzRERVBERAREQEREBERAREQUVaQcIcAQe4rRW/Y+m/NjnMP5m+Rz9VIEUslWWzwgt4bO1abHYhjYQQSwEnwyAlQZliOGoRrhdO/ILuawLyuanVaZaA4gjFGekZ7wsXje/putvDLLPL5wrWUzkVivBGoW4tdPC4tOoJB5GPosdy46feuXdrMaSsx9mB7lYdYz3FZ1VliyQqG0YMtJad7SQfRVuYRqF4HKb0mWGOU7zbPs1/16epFQfeEO/MPqFtLLtbTOT2upnees3zGnko6krpOSvFydBxZeOyeWS8GPEscHDwMqvpQe9c9FIAyOqd7TB9Fn2e/K7PeFQbnjP8wzW5ySvByfT+TH2909sdGT8lrNtLyFNrj9luEce9W7j23pCRWY5j46hBDmE+J1CiO2l4mpUbTGcZnxLiuk7vDljlhdZTTGIIpUx911U/E8iP0tpreWix4XWejqKNPE/wAXnru/W4BeW+7AKtno97nsxfCwSfRoWZXkGpVcDLjx8fnh8lpho7xdoJ7yfk0ejZ5rAAWXawC4xpoOAyC8stmxOa3uJzPh3+kqCzbrOelDSBFGjLo0mDUPE4ntBWsoghj37g1o4uJ/8Wu81NrpuUV6TnuOE13P5MacXzDfJYNu2Pf0QDIgEVHb4Ia1o8sRj7ym10jAtBDZIyccxvAAn5gclkfxcMY2Y97jnAz8ysi8LhqBzGBpyaBMZFzjiI5F4HJY38JitBHuNdE/cYDJ/KwlVGzpXw5r2tacsMHxJ63zgLZ2Pagl5ZkQHTPARn4CHFRGzvJLnaYQXc9APNwVVC0FtNzuDQeM/QO81NLt0W79qmkCCRDHa6AkmSTwcPNSe7dpet2pDXNYAPstAn0b6Li9O2BrNIxEj6/UeSkl11HfyWD3yXHPOAIU0u06vG9W1qmJ7iJz8d+X4jKy6d4Ob2LQ8fiP0K5dtQarq5OB+FoABAMHvOnifRa9l41B7zxzIWozXcaV+1xpaJ45/NZbNobUPfY7k39lwunf9dulV3Mz81lM20tDfeB4tCqO4t2qtQ1Yx3I/Ryut20qjtUPIn9iuJ0PaNWGob5uH1WfT9pzmxLZ34XfuEHYmbdD3qLxwM/MBX2bcUO8VByB+RXI6HtTb7zXDk0/ULYUfaVZz2o5sP0lB1WntfZj75HFrvoFkU9orOdKrOZj5rl1LbeyO/wBPzj5hZtC+7I/TDycP3QdMZeVI6VGHg5v7q+14OhB4Lm7XWV3e4equU7JR92qR6IOjIo2L3Nm6LG/pKVQdo9phy7/ebnxUjBnMIPUREBERBwjbqx9Fbq7e4vxDg8YvqVHV0L2uWCLRTqAZPpweLSfo5vkufOC898v03Dl6uLC/0/4pK8lelUOUdAq2+iD3KrpBMSvQcpUbkrFdZdxVssI1CzpXiml9TAlerLdSB7lYqUIEg6LOmtx7d9iFasGmcDGku4nIfvyVq7bGKt5U2Nza14kncwYj/bCuXO59Om+oD2gXEET4Nz8SfVVbDjo7S6pUyIY6PEuI+kr1YzUfl+fk+5yXJLKl3OfbBVPYbTeGGc8UgHLhCxb2rgVWUt+I/lBP9xHkq9l7UXurVHOJaXvIB7mtgcpzWqua1dLeBc7JuBwz0zH1K1XFadZiNRzGYVi01BSY5/Bo4nX9M+YU7q3G12YA4hRu07Lm1tijiMPcym1oBxPgGXEmA2YE8FNmmRdtvaxrKQyIoU2j4qhBPPrei3lC1tc52YjpPSm0n9lAxcdqpU/4t1I4KdRrS50hwdoJafEAablYst7PpYsWIY2ODJyHWIkzoezEqaXboRwloJzgGp+IuhvylYtfZ+k4wGgSBTMZahuL0y5lRyz7RltGXwCXsGWfVaNZ0zJK3VO/QAxxObmvqbs3E4R8lNK1dt2MlrxTIAc4uz+y3Ee7eSPILR3js7UZSaMJgGXGMpccI5BrCfxLoH8U0uNOcxgp+cOd6NPmr4e1wM5glziPBogDzdCu6mnLhcrn1qdEaktHMwXeUgclNLmsIbaK9WCW0aQaweJBIHHCAOa3FOzMDhUwjE1hM98uJj0jzUg2OukG0gDMNcaruLQ1rR+aDyKu9p4Qdt/u0IPjkr7Lzpu7bWniB+y7lWu2k/t02O4tafmFrLTsRYqnas7Pwy3+0haZchdRsr9aVPkAPkseps3Y3f8A1kfC4rp9p9lNjd2ekZwdI9QtVafZB/pWlw3BzfqD9EHOn7D2Y6Pe3mD8wsar7PGnsV/Nv7FTy0ezC2t7FSk/mQfULW2jZG8aetAu+Atd8iqIRV9n1YdmpTdzI+iw6uxlqbo0Hg4KYVzaKX9SjVZxY4epCtNv3fPNQQqpcNpbrSf5T8li1KNRvaY4cQV0Zl/Desine7SNRzVHMWW17dC4cCQsyhtFWbpVqD8RPzXQXGk/Wmw8WhWn3NZXa0WcpHyTQxbg2hq2pgpvJcWQBO4k5ldQs181Gsa3PJoHkIUMu6yMpw2iwAmBAGZ3cV06ybONFNgd2g1oPGBPqoN0iIgIiIMG9rlo2lmCswPbMjUEHeCMwoPe3shaZNnqlv3agkfmbmOYK6Milkrtx8/Jx+2uC3vsJa7PJfRc5o96n12/pzHMBR57F9NrVXrsvZrT/WoscftAYX/mbBWLg93H9Qv55+z5zfTnVeU2xEd29dZvf2OMMmzVi37tQSPzNzHMFQq+Ng7ZZ5L6LnNHvM67fTMcwFzuFe/i6vDL21HCV6vXNVBWXo9W1Uqzaj1HfCVXKtWo9R3AoW9q298f+3otGQODF4w0ETzzWnvezPaaeERDRJ8S4qU2m72uslJ4eXPkDo2xIaA04sxqTHkVqr0tRw4QypjkZOZuMjMeJXpfl75b67KQbZcoxdHhmN8gSe/IjyWpobPVu0xhcZMhnWcABrAzhU2W31g0NqBgBiABByz3wuneyywlwqWhwy/ps8dC4j9I80ZcuZaqrJAc5uoI/cLpXstsEsa7uZicfiJIA8s+QU5vG4aFoH86kx/iR1uThmPNXbuu2nQpinRYGMGgHzJOZPiUNq7bYWVqbqdVoexwhzTof8gKObQeziy2sUA4FgoSGhsZtJBLXTrmJnipUiqOO3p7EHPtlQ0XClZ3NxMIObXYezGsYp5FQOrsnbaVOpaKlLqWeo1jy7UHEG5R2hJG/UL6eVm2WNlWm6nUaHMcIc06EKaXb5gs18vZUFaoH54iJGUkRII1AncsywbQfyqmIgHC1rcMuPaLicuW5dxv32dWS1MoU3NLG0CcIYYkGMTSTJIJAM6qJ3h7D6dW2VajX9FQLZptZ2mvwxGmTARO8zHippdo1Yb1D6YdIGJ+UkaNyH9oXUNgLFFA1TrUOXwtkersS5dc/sdtz6n83BSDSRjdmcu9uEy7mu43dYhRpMpN0YxrR4wInnqrIlZKIiqCIiAiIgLDtNz0Kn9SjTf8TGn5hZiII3avZzYKmtmY34C5n9pAWmtXsasbuw+vTPg4OH6mlT1EHK7R7Fnj+jbOAfT+rXfRLD7KbWD/ADLTRj7rXuPrC6oiCP3BsbSsxDyTUqDRzgAB8LRpxJKkCIgIiICIiAiIgIiICIiDU3tspZbT/WoscftAYX/mbBUJvf2MtMmzViNzaokfnbmPIrpiKXGV2w5+Tj9tfPd8bCWyzSX0XFo99nXbzw5jmAo86ni6u8geq+pVyC//AP5an/vU/wC5q5ZYafS4Osy5NzKfDXWe6awIpdDUxhvYwOxQIBML02GrMdHUndgdPlC7adRwP0VS7PkW7ccu72d2mvWYarDSpntOdGID4ZmT3SF1yw2FlGm2lTGFjAA0f5qe+VfREEREBERAREQEREBERAREQEREBERAREQEREBERAREQf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4" name="AutoShape 20" descr="data:image/jpeg;base64,/9j/4AAQSkZJRgABAQAAAQABAAD/2wCEAAkGBhQSERUTEhQVFRUWFBUYFRcXGBgYFxgcHBcWFxgcFhgXGyYeFxojGRQUHy8gIycpLCwsFx4xNTAqNSYrLCkBCQoKDgwOFg8PGikeHBwpKSwpLy8pKSwqLCktKSwsKSkpKSwpLCwsKSksKSwpLCksKSwsLCwsNSkpKSkpLCkpLP/AABEIAJkBSgMBIgACEQEDEQH/xAAcAAEAAQUBAQAAAAAAAAAAAAAABgIDBAUHAQj/xABCEAABAwEFBAcFBgUEAQUAAAABAAIRAwQFEiExBlFxgRMiMkFhkaEHQnKxwVJigpKi0RQjM7LwU3Ph8cIWNDVDg//EABoBAQEBAQEBAQAAAAAAAAAAAAABAgMEBQb/xAAqEQEBAAIBAwMCBQUAAAAAAAAAAQIRAwQhMRIyQQUTIkKBkfBhcaHR4f/aAAwDAQACEQMRAD8A7iiIgIiICIsF180w7CSQeBQZyK1StLXdlwPAq6gKIe0PaI0KQpUzD6kkkahvhxOXIqXriHtBvgVLZULTia0hre8dUAGPxYljO9ns6PjmfJu+J3W7FthaaJ6lV0bicTfJ0hSe7vaw8QK1JrvFpwnyMg+igVnu+q8SGHnl81aq0Hs7TSOIXPvH08uPh5Lrta7ZYNvrJUyNTozuqCP1Zj1W/o12vGJrg4HvBBHmF83urnesmw3xVpGadRzD90kfJambzZfT5fbdPopFx27ParaaeVTDVH3hDvNsfIqWXZ7VrNUgVWvpHf2m+Yz9FuZx5M+j5cfjf9k2RYVgvmjXE0qrH+AcJ8tQs1aeWyztREREEREBERAREQEREBERAREQEREBERAREQEREBERAREQEREGLeNVzWS3IyFHHXf0jyROLjPoVKqtIOBB0K1pux7CTTIzEZqVqI3VstVslsO3d3DgotT2pttN5b0jhBPaIIH5phTytSqNPWaeIUV2nsLS5rvfdM/QnxXLJ9Loc8fVcMsZd/qs3htLav4UPq1QRVHVaMIIzIlwaJjqlRO6LPjq4iJDc8+89378gpjduzbK7X9M5wZTAjDEkxkJMwM/VYDLEymSGCBJjv8ANMZbd126jqOPjwvHxzvfOpqfzTxp18FURK9e44nB0ZzI1BnWDzVTaLZgZD/J/wCl1fHa60XPSfq2Dvbl/wALX2jZr7DuTv3CkAYRGczMd3foUA8IUsld8Oo5MPFQy0XXUZq0xvGY9FihTwNWHWstKpkQwnwifRYuD2YfUL+afsitK0kGQSDvBUguz2gWujkKpc37L+uPM5jzVq07Nt1Y4jwIlauvdFRvdiHh+ymrHqnUcHL2v+XSbp9rjXZV6JB30zP6Xfup7YbaytTbUpmWuEg6eGh8Qvm9hg55RrK7FsTf73Np0MLYa0Cc5jPl36LWNt8vD1nDx8clw+U1REXR84REQEREBERAREQEREBERAREQEREBERAREQEREBF4TCpp1mu7JB4FBWiIgELXXlcVKsOsII0LciPotiuR+0Tag1a5pU3Ho6WWRyc73jlrGg4Hes5XUenpuLLkz/Dda+WzvK1hhqUW5Fr888z3CRGWQnVap7A4ZiVhWVrgyXlxMAuJJJ7gBnuyHmsjpHDUA/Dr5FI58nuvfa50Q/wmPKYXrn5gFpcDrn8858kbnHdPpxXgBiSPHeq5rLWE5OBIn3okcwc1fCBeoL9lcA4YtCCOEggHkSDyWJRe0uh9OQJ3RoYIIM6wVcc12RaQN868s16czJ17+5B4YhU0qMuACoc/NbC57PjePEoMm97ioiy46jWlxIifPXXethsBSkB8douI+EZD5laXbq3YnMs9M7hwnNx5BYtntBaW02OcA1nWgnTQA8YRd3SenasGqWMZiaDGKYneRlot8x8gHeJULuax4RJ1+W9TKzthrR4D5KsriIiAiIgIiICIiAiIgIiICIiAiIgIiICIiAiIgwL2tJa2B7057tFGC4h2Rz8DBUuttk6RsaHUFRq0XPUpuc7CXSIyzgd/nksZbdMJL5U/wDqOpSaSXSAJhw+uqxLN7UG+/RPFrgfQgfNU1HA5OHcRDp71G7yunBk2ML/AAE5HfErFyvw93TcXDnvHOd/juk1/wC3jhZw6mw0y8OjFBOcgRGmjjyC5pd9I1KsnMNzP09fkpNbLqr21znZANJL3HIDQAADU5LAsd3dECJGZ13nu5Kzdu67cuXHwcVww918s6k0iBGucnyXvSkvMt3yCCIOmXdkVhPLjAc1sjTrfLJZAquIE90yP85Lo+SuVDhbixAZwR4Rv7h3Kl5JiD1RBDmkd8GCD4zorVoDQ8mHx3EF3rGnkrrXZakjI5iDzRFWJVAq3K9xKC4XK1VqI5ypOaK8a2VIbBXFnpOqnUCG8Tp+/Jaax0ZKwttL2Jcyz0szk3X3jqeX0KCmxPxuqWiqer1gCe5retUd5j9K2Wy9ldVLXEdeq7GQfdEgMaeHVB4FaK2weisrJh8Y/wDapw50/E4MHMqbbOVejpVrTE4QG0xvceowDi5w/MqNhZ7c0M+1hcW5d8GJ/wA8Vv7Lf9F+WLCdzsvXT1UXdZxTa2mPdEOO93vHz08AFSynJA8VPUaTxFiXW4mkJ7pCy1pkREQEREBERAREQEREBERAREQEREBERAREQEREGNarvp1AQ9oM9+h8xmo9eGxsddlRxDR2X5iNTB7ualShF/8AtLZZ7Q6k2mKrW5OIdBnvAyIy081nLXy9HB922zjay0WptOlhpuBDnOLiDmD3AjuyWlq1s4whw7wSPUa+SpFcOeXgENe7EGnVrSZa0xuaUrMbmcIIknST/wBo5579V2oY0xBmPvR5gg8ldiQRAORkbxBJQAGMIOYGR3+Cx4di7Phk8g+Wkoy8ZRaTLRl4FwLeOayQe4KhrI3yMutrwP8AyvYQVheJUoHCDiwy4jSTkGn/AMlSJGpnlCBVeBqvKbvVW6hlXqTcx4D/AKQbOzjo6TnnuGXE/wCeihtlqB9R1QnME5+Jn5MB/OFuNqLy6OngB0bLuYUStNd1NjWe9hDnDvxVIdHEN6NvEFBubvqEmpWPvkUqXwtzcebj6LpFKz4G2ej/AKTBXqf7jpbRB4dd/wD+bVz+6mMFppU3n+XZqeOqfhGOp+qQpbs3fDrVQdaHa1q1V8bmgimxvJrB5lKRsn5lUfxbKXXfMSA0DUk7uUr0LBvmyl3ZzcwAAD7dTTyYCfxBZVPbteBSYZjFpPiSQOKzFzBt61W9HidIa8imD3BoGJxhb2x7ZzWxVZYw05DRmBnkTvJK16mdJki013bRNe2o5+FuAnKc47st62VG2tcxr5gOiJy17uK0i+iIgIiICIiAiIgIiICIiAiIgIiINXet7dGBEa8fPcsehtO33xzH7f8AKxr4a6nOROeRWldUYdRB7yMvOMj5LNum5jbNprQvKm/suHPJZS5lfNnf0LujeDvnIxyyPotRsxaa3S4H2ipTpsAe6KhggOaMLYMSZWfX309nF0f3OO5+rWvhP9s9rmWSkWh385zTgG7uxO3d8b4XDbTaTik55znoeKy9or1Neu98nNxidYnL0WpNRc7luvr8PSzh4/T83z/r9Ez/AIpr+uw9V0OHhOeE+IOXJXRWyUCxkGWuc072mFl0doqzMnBtQePVd5jJbmcfK5eh5Mb+HvEyEiIMLx9OQcyJ7x/ytHZdqqTsn4qZ+8JH5gttQtYeJY4OG8EH5LW3iyxuPmMwunUyVSXR+6oD1U16rL1loY8FofnrkZE8tFU1sBHictPEZf8AaoqFB45yyrGwAFztBn5LDY3uWZbX4KUfaPoNfogh1sea9rioYZiJf8DAX1P0tIVm7KvT2zpqkYabnV3gfc6zQPDGWhYla29Wu8d5FFv4jjf6MA/H4qizEssdV/fVqNpM8QzrOPNxjkrErEvW8XmmSCcVd5Lt5AOnAuJ8gtns/t3WsjG0sIfTbMA5ESZMHiSsC3WKCJ0psAHiTI+YcVg4UHUrJ7QmVKD3tY5jhkSdBlnhjU6eau7PbR4RidmXAvPF8Bo5MAHJcytlrw2enSaIxOcZ73ZiZ8Jgcl7Zb4qNqQHQyR+kRPoSs2NSux0bbTqNeXxi7DefWd+ojkFkUrHScenJ6uMEDeymIYOeA+a5bYtq5GkYcZJ49/GIW+sd/teWgOhssbnlllPMwVFSi0Xa+nJdm7BijfUqEBo5Yh5FVC3VmNaC4kNqNawHMSAXOMbhHqsChtIXVBUcZhzn8IBDPV081sLPerHYjU7mw0eLznlvwMA5lQbazbZE1W1KoIYWOgN0gHtQTnmFurt2mY/pC9zWgEFgORLSJHE/uoqywU6rZJAJc2m34WRi5F7ifwq4+6MdUVBkxxdUj7rQRTH5WjzWpamk6sdsFRjXjLEJAOvishc/uSrUp16bX9omAD3F2b43ax+EroC1KzRERVBERAREQEREBERAREQUVaQcIcAQe4rRW/Y+m/NjnMP5m+Rz9VIEUslWWzwgt4bO1abHYhjYQQSwEnwyAlQZliOGoRrhdO/ILuawLyuanVaZaA4gjFGekZ7wsXje/putvDLLPL5wrWUzkVivBGoW4tdPC4tOoJB5GPosdy46feuXdrMaSsx9mB7lYdYz3FZ1VliyQqG0YMtJad7SQfRVuYRqF4HKb0mWGOU7zbPs1/16epFQfeEO/MPqFtLLtbTOT2upnees3zGnko6krpOSvFydBxZeOyeWS8GPEscHDwMqvpQe9c9FIAyOqd7TB9Fn2e/K7PeFQbnjP8wzW5ySvByfT+TH2909sdGT8lrNtLyFNrj9luEce9W7j23pCRWY5j46hBDmE+J1CiO2l4mpUbTGcZnxLiuk7vDljlhdZTTGIIpUx911U/E8iP0tpreWix4XWejqKNPE/wAXnru/W4BeW+7AKtno97nsxfCwSfRoWZXkGpVcDLjx8fnh8lpho7xdoJ7yfk0ejZ5rAAWXawC4xpoOAyC8stmxOa3uJzPh3+kqCzbrOelDSBFGjLo0mDUPE4ntBWsoghj37g1o4uJ/8Wu81NrpuUV6TnuOE13P5MacXzDfJYNu2Pf0QDIgEVHb4Ia1o8sRj7ym10jAtBDZIyccxvAAn5gclkfxcMY2Y97jnAz8ysi8LhqBzGBpyaBMZFzjiI5F4HJY38JitBHuNdE/cYDJ/KwlVGzpXw5r2tacsMHxJ63zgLZ2Pagl5ZkQHTPARn4CHFRGzvJLnaYQXc9APNwVVC0FtNzuDQeM/QO81NLt0W79qmkCCRDHa6AkmSTwcPNSe7dpet2pDXNYAPstAn0b6Li9O2BrNIxEj6/UeSkl11HfyWD3yXHPOAIU0u06vG9W1qmJ7iJz8d+X4jKy6d4Ob2LQ8fiP0K5dtQarq5OB+FoABAMHvOnifRa9l41B7zxzIWozXcaV+1xpaJ45/NZbNobUPfY7k39lwunf9dulV3Mz81lM20tDfeB4tCqO4t2qtQ1Yx3I/Ryut20qjtUPIn9iuJ0PaNWGob5uH1WfT9pzmxLZ34XfuEHYmbdD3qLxwM/MBX2bcUO8VByB+RXI6HtTb7zXDk0/ULYUfaVZz2o5sP0lB1WntfZj75HFrvoFkU9orOdKrOZj5rl1LbeyO/wBPzj5hZtC+7I/TDycP3QdMZeVI6VGHg5v7q+14OhB4Lm7XWV3e4equU7JR92qR6IOjIo2L3Nm6LG/pKVQdo9phy7/ebnxUjBnMIPUREBERBwjbqx9Fbq7e4vxDg8YvqVHV0L2uWCLRTqAZPpweLSfo5vkufOC898v03Dl6uLC/0/4pK8lelUOUdAq2+iD3KrpBMSvQcpUbkrFdZdxVssI1CzpXiml9TAlerLdSB7lYqUIEg6LOmtx7d9iFasGmcDGku4nIfvyVq7bGKt5U2Nza14kncwYj/bCuXO59Om+oD2gXEET4Nz8SfVVbDjo7S6pUyIY6PEuI+kr1YzUfl+fk+5yXJLKl3OfbBVPYbTeGGc8UgHLhCxb2rgVWUt+I/lBP9xHkq9l7UXurVHOJaXvIB7mtgcpzWqua1dLeBc7JuBwz0zH1K1XFadZiNRzGYVi01BSY5/Bo4nX9M+YU7q3G12YA4hRu07Lm1tijiMPcym1oBxPgGXEmA2YE8FNmmRdtvaxrKQyIoU2j4qhBPPrei3lC1tc52YjpPSm0n9lAxcdqpU/4t1I4KdRrS50hwdoJafEAablYst7PpYsWIY2ODJyHWIkzoezEqaXboRwloJzgGp+IuhvylYtfZ+k4wGgSBTMZahuL0y5lRyz7RltGXwCXsGWfVaNZ0zJK3VO/QAxxObmvqbs3E4R8lNK1dt2MlrxTIAc4uz+y3Ee7eSPILR3js7UZSaMJgGXGMpccI5BrCfxLoH8U0uNOcxgp+cOd6NPmr4e1wM5glziPBogDzdCu6mnLhcrn1qdEaktHMwXeUgclNLmsIbaK9WCW0aQaweJBIHHCAOa3FOzMDhUwjE1hM98uJj0jzUg2OukG0gDMNcaruLQ1rR+aDyKu9p4Qdt/u0IPjkr7Lzpu7bWniB+y7lWu2k/t02O4tafmFrLTsRYqnas7Pwy3+0haZchdRsr9aVPkAPkseps3Y3f8A1kfC4rp9p9lNjd2ekZwdI9QtVafZB/pWlw3BzfqD9EHOn7D2Y6Pe3mD8wsar7PGnsV/Nv7FTy0ezC2t7FSk/mQfULW2jZG8aetAu+Atd8iqIRV9n1YdmpTdzI+iw6uxlqbo0Hg4KYVzaKX9SjVZxY4epCtNv3fPNQQqpcNpbrSf5T8li1KNRvaY4cQV0Zl/Desine7SNRzVHMWW17dC4cCQsyhtFWbpVqD8RPzXQXGk/Wmw8WhWn3NZXa0WcpHyTQxbg2hq2pgpvJcWQBO4k5ldQs181Gsa3PJoHkIUMu6yMpw2iwAmBAGZ3cV06ybONFNgd2g1oPGBPqoN0iIgIiIMG9rlo2lmCswPbMjUEHeCMwoPe3shaZNnqlv3agkfmbmOYK6Milkrtx8/Jx+2uC3vsJa7PJfRc5o96n12/pzHMBR57F9NrVXrsvZrT/WoscftAYX/mbBWLg93H9Qv55+z5zfTnVeU2xEd29dZvf2OMMmzVi37tQSPzNzHMFQq+Ng7ZZ5L6LnNHvM67fTMcwFzuFe/i6vDL21HCV6vXNVBWXo9W1Uqzaj1HfCVXKtWo9R3AoW9q298f+3otGQODF4w0ETzzWnvezPaaeERDRJ8S4qU2m72uslJ4eXPkDo2xIaA04sxqTHkVqr0tRw4QypjkZOZuMjMeJXpfl75b67KQbZcoxdHhmN8gSe/IjyWpobPVu0xhcZMhnWcABrAzhU2W31g0NqBgBiABByz3wuneyywlwqWhwy/ps8dC4j9I80ZcuZaqrJAc5uoI/cLpXstsEsa7uZicfiJIA8s+QU5vG4aFoH86kx/iR1uThmPNXbuu2nQpinRYGMGgHzJOZPiUNq7bYWVqbqdVoexwhzTof8gKObQeziy2sUA4FgoSGhsZtJBLXTrmJnipUiqOO3p7EHPtlQ0XClZ3NxMIObXYezGsYp5FQOrsnbaVOpaKlLqWeo1jy7UHEG5R2hJG/UL6eVm2WNlWm6nUaHMcIc06EKaXb5gs18vZUFaoH54iJGUkRII1AncsywbQfyqmIgHC1rcMuPaLicuW5dxv32dWS1MoU3NLG0CcIYYkGMTSTJIJAM6qJ3h7D6dW2VajX9FQLZptZ2mvwxGmTARO8zHippdo1Yb1D6YdIGJ+UkaNyH9oXUNgLFFA1TrUOXwtkersS5dc/sdtz6n83BSDSRjdmcu9uEy7mu43dYhRpMpN0YxrR4wInnqrIlZKIiqCIiAiIgLDtNz0Kn9SjTf8TGn5hZiII3avZzYKmtmY34C5n9pAWmtXsasbuw+vTPg4OH6mlT1EHK7R7Fnj+jbOAfT+rXfRLD7KbWD/ADLTRj7rXuPrC6oiCP3BsbSsxDyTUqDRzgAB8LRpxJKkCIgIiICIiAiIgIiICIiDU3tspZbT/WoscftAYX/mbBUJvf2MtMmzViNzaokfnbmPIrpiKXGV2w5+Tj9tfPd8bCWyzSX0XFo99nXbzw5jmAo86ni6u8geq+pVyC//AP5an/vU/wC5q5ZYafS4Osy5NzKfDXWe6awIpdDUxhvYwOxQIBML02GrMdHUndgdPlC7adRwP0VS7PkW7ccu72d2mvWYarDSpntOdGID4ZmT3SF1yw2FlGm2lTGFjAA0f5qe+VfREEREBERAREQEREBERAREQEREBERAREQEREBERAREQf/Z"/>
          <p:cNvSpPr>
            <a:spLocks noChangeAspect="1" noChangeArrowheads="1"/>
          </p:cNvSpPr>
          <p:nvPr/>
        </p:nvSpPr>
        <p:spPr bwMode="auto">
          <a:xfrm>
            <a:off x="155575" y="-1058863"/>
            <a:ext cx="4762500" cy="2209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6" name="Picture 22" descr="http://www.woodbrass.com/images/woodbrass/DIMARZIO+DEP1106+MINI+SWITCH+2+POSITION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19800" y="5181600"/>
            <a:ext cx="2438400" cy="1395985"/>
          </a:xfrm>
          <a:prstGeom prst="rect">
            <a:avLst/>
          </a:prstGeom>
          <a:noFill/>
        </p:spPr>
      </p:pic>
      <p:pic>
        <p:nvPicPr>
          <p:cNvPr id="1048" name="Picture 24" descr="https://dlnmh9ip6v2uc.cloudfront.net/images/products/9/2/8/8/09288-1_i_ma.jpg"/>
          <p:cNvPicPr>
            <a:picLocks noChangeAspect="1" noChangeArrowheads="1"/>
          </p:cNvPicPr>
          <p:nvPr/>
        </p:nvPicPr>
        <p:blipFill>
          <a:blip r:embed="rId6" cstate="print"/>
          <a:srcRect r="20000"/>
          <a:stretch>
            <a:fillRect/>
          </a:stretch>
        </p:blipFill>
        <p:spPr bwMode="auto">
          <a:xfrm>
            <a:off x="1905000" y="2590800"/>
            <a:ext cx="1524000" cy="1905001"/>
          </a:xfrm>
          <a:prstGeom prst="rect">
            <a:avLst/>
          </a:prstGeom>
          <a:noFill/>
        </p:spPr>
      </p:pic>
      <p:pic>
        <p:nvPicPr>
          <p:cNvPr id="1050" name="Picture 26" descr="http://cms.ukintpress.com/UserFiles/Image/TTT%20images/Falcom-u-blox-5-chip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34000" y="4191000"/>
            <a:ext cx="1478016" cy="1143000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34000" y="38862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GPS chip</a:t>
            </a:r>
          </a:p>
        </p:txBody>
      </p:sp>
      <p:pic>
        <p:nvPicPr>
          <p:cNvPr id="1052" name="Picture 28" descr="https://encrypted-tbn3.gstatic.com/images?q=tbn:ANd9GcQPR7YiQwKThnUOzhY_5jp_v9XjS4cqMCFzIOjeUbCdRL5sOFNQUQ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705600" y="3200400"/>
            <a:ext cx="1810512" cy="1676400"/>
          </a:xfrm>
          <a:prstGeom prst="rect">
            <a:avLst/>
          </a:prstGeom>
          <a:noFill/>
        </p:spPr>
      </p:pic>
      <p:sp>
        <p:nvSpPr>
          <p:cNvPr id="1054" name="AutoShape 30" descr="data:image/jpeg;base64,/9j/4AAQSkZJRgABAQAAAQABAAD/2wCEAAkGBhQSEBQUEhQUFRUUFBQWFBUWFxAVFRYWFBAVFhQUFRUXGyYeFxkkHBcVHy8gIycpLCwsFR4xNTAqNSYrLCkBCQoKDgwOFw8PFCkYFBgpKSkpKSkpKSkpKSkpKSkpKSkpKSkpKSkpKSkpKSkpKSkpKSkpKSkpKSkpKSkpKSkpKf/AABEIALwBDAMBIgACEQEDEQH/xAAcAAABBQEBAQAAAAAAAAAAAAAAAQIDBAYFBwj/xABIEAACAQIDBAYHBAcFBwUAAAABAgADEQQSIQUxQWEGE1FxgZEHIjJCobHBI3LR8BRDUoKywuEzYnOSohUWNGODs/EkJTVT0v/EABcBAQEBAQAAAAAAAAAAAAAAAAABAgP/xAAdEQEBAQADAQEBAQAAAAAAAAAAARECEjEhQWFR/9oADAMBAAIRAxEAPwD2qEISVoQtFAiyKSLCEAhCAEAtC0WEBLRQIQgEIQgEIQgEAIQhBC0ISghCBlCQixIBEaLCA2EUiJCCNMXNAwpIQhASEWJAeBFtFhMqIQhABFtEiypotCEJARZXxGJADWZQ1ja5G+xt8Z4ti9mbWruesL5be/iKSjuy59B4TWM69mxu1aNG3W1adO+7O6rfuuZRHTDBXt+lYe/+In4zyPavQbHPTS+R2CgaVqF95Nva185wqfo/xxbTDtpx62kV/i1lxntf8fQuH2vRf2K1Jvu1EPyMuAzwLDejTHneiL31B9AZ6P6Ptk18HSqU63r5nVlyNmt6tiPWt2Lujqs5VtoSBMSx303Hf1f0aM/2knHTy+hmcb1ahIBjk/a+ckXEKdzDzEgfCF4SghCEoIkWEBIRbRDIEM879M2IqDD4dKZe7VXJC5gSFp8bcLsJpOlHTbD4FT1hzPb2FtflmJ9mebY30h1scwdKRo000V87WfW5AQr653a6ADfwlkZtjhdCVrU9p4RqgdQao1bNrcZba98+hDPA6dTKFGZ/UZnBZmZszEEsWPHQeU3+xPSZmYLiVAB/WJcW5smunMeU1WeNxvLQhTqBgCpBBFwQbgg7iDximZbJEiwhUka9QKLk2HaYpMwO3+lw6w9auWmNKSAsaj2JBqMq+yvZc6ySaluNhU23SHveUhfpLRHG/lMTs7bNKvrTRdDYhg1wSLgMG1BtrznRDkbgg/dWaxns7z9LaXAEyM9Kr+zTY+DH6TkCs/7XkAJDUuxBZiSPZPEX327IxNdfEdKqiqWNPKo3s1lA8WlEbcxDvfLVKFVChAyKNCWZ2Fib+qBrbTnOVtSiGVcwzZatErmubN1yC47DqZcpXZQWJJIGpJ1uoJPmTKatmpU/+pf3iL/6jF62r2Ul8acq9SPyTBaA1uq8vyeMC0tWof11MdxP0EkTB1agOSsrEb1BYHyIlZKIHADuAjwljdSQRuI3wKL1mVsrlgeZkqn83nRqsuIGSoAKtvVfQB+R7GnBSuUfI3Ox46cDzhF2ptyoCKRY2N9b62G+RPUvvJ8CVt5b/GUNpvaoh5N8ROZjdqG9hck6AC5JJ0AA4kk2tzlHcGL1sr1Lk2ABzEnsAsSZAvSlQ2Rar1GBsQiCqFP951sinlmvMNj9smrUNCm3qC4rOp9s+9SRh+qG4ke2QfdAEYxqV3/RcNdEQDr6ig+oDupi24nX8gyYa22L9I9Kk2QM1VxvWmtyO85rD4ySl6Tsp+2pYiiv7bC6jmd31mHfHCnlw2CRcx/WaZiONRqnu09/ralvdsLE47pDtQF8iVGqBfaqEtao17kopJsg3C9yd5OosWa+hOj/AKT8LXqrSFUZmNlzK6EnsBYWJ5b5trz43w5qWzqrgX0cAhQd49bcCLX38J7Hgelu0sQiHruoQKouVU1Hsou1iAdTc6kb90mLr2WE892Z0mr0h9pXav8AfSmtvFdfjGYvpZVf3yB2Lp8oxdegV8Wiauyr3kTO7f6bUqNF2RrsAcpIOUdra77b5leuLasfOee9OtstVqLhqe92C+8NC1r8AfjujqWpdnYJtpVnxFdiMOjE673I1Ynt/EgS9isRmPqgKq6Io3Ko3AfU9pMt411oYenhqegVRe3E9p7zr4TmrNVzNqYUNvv33nNrh6DDX1SfVbhf9lhw5ETriJiMOHQo25hb8CO46wNt6L+l2a2Hc6EnJf3X3lO47xz756ZPl3Ye0HoVwCbMrhWPMEZHHjbz5T6W2RtAV6FOqPfUEjsbcw8CDM1viuGJaLCRtS23Wy0HPcD3FgD8LzwnaeOLsWO9zmPcTdRysLT2vpfTLYUqu8m3mrWG7ttPDqVXqwLi4ypbkLDfmB14Szxz5epKW0TTanVB0JFN+asTlvzV7Edlz2z0bZ+J6ymr9oB8eM8xxlPOqkAAtUpKByzqbC1reyTu4T0jYNHLh0B7PnKkX4xo8yNoEGOF0HJ6XwrIZZw/sJ91f4RKe0EJVbErlqUzuvmGcArv4338pdw/sJ91f4RAdHoI2SUxCw6IYsbmBGmvdykaRVkuO7WZ3pDirnPx977y8fGaVplOkuniF8wSJZWeRm0cXekj8m+kwu39vlAcps59Vf7uYWL94W9uwkHhNNiav/oQezN/LPLNp4nPWPYNPj/4lZjq4LHdVSLDeB6vfuUfnsmm2ci0cOlOnUJqVxmrkBlYAgFxfjqcniTMXhXQ1aa1SyoDdioudAbWHfO5Qxqmo7ISVvlQsADlXtA43JkadDbWJCWo4dFz1tanDMie6x7Dotuy4lU9ETiEbEYgikzsop0qYphcoWxNl0G7s+c5NLaRavUqdyL3A2/rL+0NuFaTWO5bL46CVPrjYDDMlcmmvWLTf3tVJHLjY6+Am6wXSV29oWmY2NiAlADS5BJ7zLK4yZrcjWjawMKe0gWmSOO5yJ9q2O/hEq42W09v5KTtfcpt3nQTzjDbQy4gVrXYG+twO+wUSfbG1C1LLfeR8NZxFbgOOnAb+4So9CwmKaqqu29hm8zp8JaWV8KotpuAUA8lUD8ZZEMHKY8RojhKjM9JKGWurDdUUg/eXcfIjyntXoi2t12DKnejA/5hZv8AUrec8j6V0/sA3FHU+Bup+Ymy9B+PtWqU/wBpWsO7K4/mkanr2UiJHQmXRx+lNQinStxrqD3dXUPzAnl23ujrI5ZEZ6ZJK5AWZCTdlKjW3YezQ7tfU+kyA0kJ4VVI78rD6mcAyzxz5MNsbo7UqVFd0amiXyqwsxJFi5HDS4A5kmbVUsABwjiIhlQRjSS0QiBVxq+oOT078/tBp528pbw49Rfur/CJzcWlQ0vWZQRUpH1Boyiol1Obdr2dgnTw4OUX7Ft/lEKGTdyN/n+Mlp7okRDYyVo+RqgGg7SfEkkyUiNIiCNpm+k1G4B5j6maR1ma6SbSpiqtEuobfa4vc8pWeThbVp5dnn94/wAM8jp6sTzns/SulbAt90/MTx3DU9T3n5xSL2yadIvU65ahsnq5FY2bfdrcLfWLhKtkPcTf+nCTbGxBVcUM4S9Nd+862043AYnTX4CV6K/ZH7p+UkaVtnC9h2knyBj9pv6tu1vxkmwqV2XuaRbSTVfvmBZwraW5SzmkdGnJwkjcMzSnWPrGXckrVKWpgUcWdB3wwFPNUpjtdez9oR+MS1vz9JLslb1qX+IvzlYrc0vq38UlEjpbvE/MyUTTFOWPEascIRR2/Tvhav3b+RB+kt+hfEf+4IPzrTqLINsf8NW/w3/hkfoY/wDkU71/mkH0dCLC0xHVy+kY+xH+InzmR23izSw9SotrquhJAAJsL3M2XSFfsO50P+sTK43CipTam25hbUAjlpx1A0mp4zWA6JbYrGvSLFitawYXZlyt1mVnubioHVRcWFiQRPQrTLdHuhnUVg7FbU75AGLHMVII4BEuzELvvbWwmqtKySBEcIEQKe0B9mfvJ/3Fl5BoO4fKUto6Uze1iUA78405y9bQc7D4Q1CFx+bn5CMz79e6wO7s798rJWLE2JCgkKBpe2lyZOpPa3mYw1KL98XXsMiDHtbzMGBO8t5mMDKtbLoNXO7sXmZltvbCprTe6hmYhi51fNrZs28G6ndwI7Jq1pW3TmdIF9Q9w/nhL4zW0KpqbOBOpysDzysBPLsdhxTxNVBuDnL91vWX4ET1Kkl9nDvq/wAYnnfSmhlq06nCpTUH71L7Mj/KKZ/ehI5BT7U8wPwl7Br9nbkR9JTdvXRvA+O6WlNiw53Hjr87xjY6PaVFHNl8wf6RNuU7E8nv5yKlVyVCRxIcd99Ze2wwc3G51B8bf+IxC0joJMBOdhcR6luI08pLTxUy2uZZG1PWIuIkiPeFUMfR9Xx/PERNlLaoh7GHb285cxFPMLfhIaGGyEEE6EcF+gmoxWwTj3n5mSCQUKga5Hb+T8DJhKwkEcI0Rywilt57YWr9wjzIH1k3oRo32gp7PolQ/Sc/pZWthrcWdR5esflNR6BsATWapwVXJ56Ko+LNIPcLQixZmOqjtxb4d+WU+TgzG7YrMlCqye0tN2XvCm031akGUqdxBB8RaZLGYJqbZSpa99RqCLcfDSWM1iOiVNR1VRKoY1CyVKeYX0RnzFbXFiN/MzZETl7O6O0qFRnRHzEWF9QoO8L2cJ0i9t4byaVk4CIVgtQHt8m/CMrYlFF2YKO1tBqbDU87QqhUo06q9YtzlZwL5t/WWfQntB89Ja2lWKUsw4D6CQYjatIr/a0zcooAZScxbQWB4m0Nq1B1TZmGUIGNuzLex8jJA7Zw+yT7q/ES2BK+CS1NRu0A17hYHnLIMpBaFosJWgBOXt4eoe4fzTqzmbZ9k90iVm8Ct8B41fnMft7ZxqUGUD1qZNVOdltVXvKAN/0uc2uyFvg7f36nznOxOBIN9QQRY9x0lZeSk3FpYFe6huI0M6XSTYLUmNRF+zbUgbkPG3935buy/EpN8fjI1qaobjmN31Ei/TCLdnyi5Tw/rJBgc+7fxB0B7uwyaU0tbUbjv5Ht7ogfWdDCbHYi1mBtuYGzcgQLStVwhV8p9U6aE7r890GmpVMtYevrNH0c6DLi2WnTrjrWBIQqLeqLk5lY2HfadjG+iHFUt65h2rr8oxdY4mQCswNvp/SdzF9GK1P2lI8JyMfgStri3gPqJU1psDVzIp5W8pZE4uwa+hTt1HeOE7YErNOEeI0CFasEUs25RcyIznSqoXdUG5FzN3tu+A+M9l9DOx+qwjORqxVfIZm+LAeE8n2Vg2q1LEXaowd+QuMlP5Dzn0ZsHZv6Ph6dLiq+tzY6sfO8LPtX7QgYTLoWVsds9Kos43biLgjxlmEIz1bo0/u1DvG9m3X18bSP/duoP1h8x28xNLCXRlK+wq4F1LNyvT+ZtK9XYNVlKurMpuCCqNfvs81mMxQpoWPDh2nsnAxHSSra6U1/1MfiVEalZ5ehaqwIpOCLG4StwOnssQY6thyzFaiVQqONChRHJXNcAgZrG3HfJP8Afaq1TqyzUm7DTpJfmCzNfwloVnf+0cv2BipA7gAAN8qfEYbk3lHBu/yb8I7qR2DwidSPyW/GEGcfm/4QziHVd/m34xeq5nz/AKQE6wb7jzH4zk4nEmoKnq2CnKDrrZiCezevDgZ1snM/6fwlbaA+zPHUfnfC/jP9HVvh+6rUvyl1wh59wY/ITP08Vixn6ll6nOVym2YMDdmzW0HLnvnMbaOIe92z8DapiXF7/wDLUCGWorbLRt6vbmjAfECcLF+j3B1DvakT+y9AD/KzWHhack4jjZD/ANKo583eSptrJ77L3DC0vxMaq8fRSvu4lSOHWBLj95G+kmoejhU1bFUxb9lHY+ZtI8L0mwxH2hxDHd/xGnL2QBv5zQVKWG6ug9PDCo1eoKaioxNjc5mYkndY7oV0OjGFwlGqKdGpTao62KuUYvY3Bs50Op9kDxnm/pY2fk2rVB4pRJP7R6hQWPabg68p6DiGppQdwKaBXRT1VKnmzZkK5cx3+svPW2+aDF9DsPtNUqYhSKiKq56ZsStr5WuCCAb275D2Y4voNxLvhaquoIpMi03yjNlK3NMva7AGxF92bunp05+w9hUsJRFKguVBr2kk72Y8SZ0JFnyK+J2dTqCzorX7QJjumPo2oVsM/UrkqKMya+rpvBvfQi/wm5gYV8snZ7023EMp3G4II5Tt4atnBNiN1+/W/wBPOehdI+hSivU+zLJXYsjqwFSnVIuQS7ZSja6WFu2Z/ol0FrVnfrQ9LLcAMgAYae8GOvhbfrLKzjg1KoXgfATnV0eswAHqg3A4X4M5424AT06v6MKwPqvTYcyyn5ES/sT0a5SDiXVre5TzAHvY625ACNTHK9GvQ+zCu4OVDdSfffdm+6vzt2T1CMpUQqhVAAAsANAANwAj5GpMEIQhRCEIBCEIHK2+t0Udrj4AmY3bfSZcM1qlKva9iwptYa2ub207Lb+E6/pSrVU2fUeiWDC2ZkNmVCyiowNr+zcaWNiTfSea7NoNUwL9YSUp1Cq5i5sr0SzZb30GVdbkazXH++Mcq0m3kTF4YVaRBsA9Nxv46j4fGTdFdqGvRBb2hdW71P585n/RrmNCqraqKjAfvU1LDzJnQ6JUilSuvAVDbyH4S1JWrvC8rviQGVTcFr2009UXsT2/gY/rJGkl468jDiBaMEkq40eoZOHkGJb1T3Sw/GW2Sl6eIH/NP/bEf0TQDCPuFhV104FtY/Y66Yj/ABP5Izo4bYSvy/SP54ZnrzXFt1jXO4aAcLDxEdSpgbreAH0BkdM6X/Pyk6N+fyTI0lC8DuO/f/Sb3ZxP6LssnUmopJ+8rmYENp+f6T0GnTtg9mcmonzpt+MDaJTA3ADW+gtqTe+nG86XRNbJUW5IWoQtzcgAaC/Kc4To9EnU0jltpYG2lmF7gjtkqu9CEJFEIQgMq0VYWYAjsIBGm7QwSiFFgAByAEfCAQhCAQhCAQhCAQjbxrNC4kheQMxjGqGDFfbzWo5uwjusbg35azCbV6KipTFKhUGGp8VpJT1uACSbXYkAC518NJvK5zAqwuCNZxq+zCPYe3I2+Y/CWVLHCw2BpYKhkQWVQSTpdmJ1J5kynsTClULNvdix8eEtY7ZtQPmqXdQRbsHO6Xv4gSamwI0PyM0wMg8t2+OF+0/nwhbnFA/IkCgnt+Ajhfl5H8Y20WFRNR9cN2AiwY2Op3g6cflHOOR15iPBgDCObhdnGkjk++xOmtvVInG2NUtgsUewYj5tNTjP7MePyMxuGqW2fje6v8XI+s0n68+pjd3Ds7PGTr3/ADkGb5D5R2eZaWCdD3Hs7DPSsV6uF2dybDjzpTy/N6rfdPynqe0aBbDYYKyBqRoNZ2C3CoLjvhGrQzp9FL5ap3ZnzC++2W2vZuOndMXUwD1qNdftHFU6dWjtYEABVNrXJG/cN/CegbE2aaNMKTc2F+Vr8eO/fFajpQhCZUQhCAQhCAQhCAQhCAQhCA20CIsIU3LEyR0IET0hKtXAqZeIiZIVx6uxFPFvOc/E9Ew2ofXmB8xNOVjckJWKq9FK6+xUB7y31lGvszGpuQP3FZ6H1cb1cup1eTYjbeLpE58FVsPeS/4SEdPUX+0o107brf6z104cdkifAo29Qe8CNTq8vo9PMKd9TL95WX6S/Q6S4d/Zq0j+8v4zY4nolhqntUKZ/dX6Tl4n0YYF/wBSB3Fh9ZdTrXHx21KdkTMLtmy21GgubncN/bMHitprTw9elnUmrnGUW96sGzlr/sgi3aRPRKnofwnu9Yvip+kF9EeFG7P5p/8AmNOteHLh7+8T91Sfi1p0Nn7CLsLqxHEs1vgo+s9rpejfDruUnvMu0eiFJdywY8z2d0SAt6tMeGY+ZvNVs7Z3VkENY9oUA+c1K7AUcI//AGOOyFxVw20HG93PeZ1qG0NOMpjZcsJg5K1F5cZHjFSmKEOqMir4xAjuvnOKGGsDpCsIvWTmgmOzmB0esEXNKCsZIHMJi3mheV1qR4eDE0JGHi54MPvEiRYQRI6NgEIQgFoWhCAWiWiwgJaGWLFgJliFYsWFMyQyR8IDMkTJJDCFRdXA05LCBD1UUUpJFhEXVQNKTQg1XNGJ1EsGFoEHUQ6mT2hAh6qGSTWiWhUWWGWS2haBHaFpJaIR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56" name="Picture 32" descr="http://www.hasselbladfoundation.org/assets/galleries/cameras/Mankameran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514600" y="838200"/>
            <a:ext cx="2157306" cy="1524000"/>
          </a:xfrm>
          <a:prstGeom prst="rect">
            <a:avLst/>
          </a:prstGeom>
          <a:noFill/>
        </p:spPr>
      </p:pic>
      <p:sp>
        <p:nvSpPr>
          <p:cNvPr id="1058" name="AutoShape 34" descr="data:image/jpeg;base64,/9j/4AAQSkZJRgABAQAAAQABAAD/2wCEAAkGBhQSERQUEhQUExUVFRYYGRgYFxcXFxYYFxQaFxcVGxUYHCYeGRklGhcXIC8gIycpLCwsFh4xNTAqNSYrLCkBCQoKDgwOGQ8PFykcHxwpLCwsLCkpLCwpKSwsLC8pKikpKSopKSksKSwsKiwsLCwpKSksKSwpKSksKSkpKSkpLP/AABEIAOEA4QMBIgACEQEDEQH/xAAbAAEAAgMBAQAAAAAAAAAAAAAABAYDBQcCAf/EAD0QAAEDAQYDBQYFAwQCAwAAAAEAAhEDBAUSITFBBlFhEyIycYFCkbHB0fAHI1JyoRRi4TOCsvEVkiRDc//EABkBAQEBAQEBAAAAAAAAAAAAAAABAgMEBf/EACMRAQEAAgIBBAIDAAAAAAAAAAABAhEDITEEEkFRE2EiQnH/2gAMAwEAAhEDEQA/AO4oiICIiAiIgIiICIiAiIgIiICIiAiIgIiICIiAiIgIiICIiAiIgIiICIiAiIgIiICIiAiIgIiICIiAih3je1Kg3FVeGjbmfIbqj3v+I73EiztDG/qcJceoGgQdBq1g0EuIAAkk5ADmtNaOMrM0xjL/ANrSR79Fyy03nUeSXvL3GJJz8lCqVn7OLfSFLv4TbrtPjWzk+2OpZl/ErY2W+qNTwVGnpMH3FcPbeVenmMNQciPm2D8fIra3RxPSquFN00qhMBr4hx2ax4yLv7SGk7ArFuU8xXaQirXCrnyQXEsDdNQCTl15qyrcuwREVBERAREQEREBERAREQEREBERAREQEWK02ptNpc9wa0akmAPUqmX3+I7RLbM3Gf1uEN9G6u8zA80Fwtlvp0ml9RzWNG5Pw5noqTfX4jatszY/vd8Wt+Z9yptuvCpWdjqvLz128gMgPJRS/kiJFrtr6ri6o5z3Hdxn/odAoxcvCyNaiPJRi99nsvpbA5emSqApzpks9hwMqte9skZSBp9RvCxtCkUxzCWbmhZaPHNKxB73B9YOAhtMSZBjMugNyJ1IW4fx9TrMDrKcQOReQQWu3YWHMOHXzEjNUTDGWoP3nOq1tawPs9TtrPyhzSSWkTOF25bnk7VpJjkc3G61K1K67cXEGKGVT3tnaB3Q8j8VYFzS57e2vTD2yBJBB8THCCWOjLFBByyIIIyKudx3qXflvPeGh/UPqueGfxVbhERdQREQEREBERAREQEREBF8LoVUvv8AEGjSltGKz+YP5YPV3tf7feNgtNWs1oLnENA1JMAepVPvv8RKbJbZwKp/WZDPQav9IHVUy9L+rWl01XkicmjJg8m+upk9VAARNpV4XrVtDsVZ5fyHst8mjIeeqiQsgHSPLRenNBRNoxb6ryKcqSaMc/RfMHp97lBGaz1WQFexr9lfHN039fhkg+zkvopg/fPVfRTP39VmFGUHxqyhqYFlDctFR6a1Zez6T96dVia4DLdSW/c/RVGspF1lrCowE03QHMHtNG372yS0nWSNHOV3oVA5rXsdOQc1w0MiQ4KtGjiBacvvIqZw/aSz8s8zh0gbub7yXepXHlx/tGo6Ld9sFRgdvoRyO6kquXPacFWDo/L12+isa1jdxRERaBERAREQEXyVpr64ts9mOGpUGMz3R3iMjm4NkjMRpJ2GsBulWr645o0Jaw9tU5NPdHm/T0En5UC/OM7Ra3FrXFtI+wwYZH9xmXfDotPTqnYRt6om27vfiGvaj+a+GbMbkz1HtHzn0WtbTHmvku/TPkFlo1QeY9FU289ln9wvTaX3upLaP2Pis7aM7AIiE0Eem/ovbaEiRkT71PZZ42Xx9Hcbe5BEbS6fNeXUeWX8lSxTJE/X5o2kRr/jkggdl97L0af396KW+ivrKZ9PNFRRR9V6aFJ7Ofv5L0KQUGHBv817a1ewzovTWKjw2nsFnZT9V6p9FmYFUYXM3+/JHgghzdciN8x8iJCzuYvJbl5ZosbmhXxMDm9HDnzHqrhZa2NjXcwCqJdToBbrmSMtnZga554v4Vt4fqTSj9LiPTX5rz4fxtjTZoiLsCIiAvhX1VD8QL5LKYs9Mw+tOIjUU9COhccvIOQabi3japVcaFjdhYJD6o1fsQw7N/uGZ2jU1ey3HuczvPNbSx2ANaMltLBhBgxBBkkxhIza7F7MOA722arLUMufLSR9/X+Qsgu6D4fXf38lunVmyXjSXOAjxNqNGJsaAg+mZg5Nny4y0ZiYA5zhGGSNjhgyDB89KjVtoU5h4A0z+XRTP/A4hIgjpMj1U213e0uhvtOf3Y0wmC2N85jmMJ3WKyVXUiOR+sHy0KDV1brfS5x5fFZbLRxmGgl3IAkx0AzV0sb6VdsEDF8eeX3qtNb7F/SPaQS2nOZGWEaemuu3wDUNoc+f36r2bPnlJ+G2yw2a0tpTSrHA9juznMiBJaHHlGYy0kjKWs2rKcx/3l05+aDXPs8/ROw5rYmgsL6RH3mgh9jzWGrQ5aqeWafZWNw5bdfighdnC+liz9lqV9LeiKwhi9YF7cEiUHxjV8tNQtGQk6AbT9FlY1RLytDWBhe4NBeGgnIYi1zgC7RshjszA2nNS9QKdqcHtbUAGPwubkJ1wOBOp9kjUwCJIKmAKJeL+zp9po6k4PzGYLDj0O+WinmlBI5Ej3FZxu1rJYhDh1BHuMj+CVauHv8A7PNvwVXpDT93xatzwbaxWx1WYuzksaSIFTCf9Ro/RyO4Kxl1n/qybizoiLoCIiAuX3vX7e11X6gOwt/azIe8yfVdGvOtgo1HD2abz6hpIXMrtZ3ZViUvK8GUKTqj5huw8TidGt6n+MzsuT35xNXtTntf3WezSzhmYOIc3bSdiV0Pixhig72W1HB3IOdThh9YcPVVS8KFF7AaoALqnj0LWN8UEZ5nJSka/gzid9nrMpOceye4NIJyY45B45ZxMagncLrtOYkiCuI3RwtXtTppNhmLxuybrqOZ8l21joAEzpn81UqQ7Ex+A8jEaDE0Tl1aRmsgBdOcuhsTnOEjF55c8yAdwo/azEmYEeQ5DovbniCSQAASSdAAJJJ6ASgytqlr8TNjI6ZSfQZjyCs9Csy1Uy1wziNsv8aZdFze7uOrJWrNZTqw8GG4muYHknZx1J0AMSFZrBajScCNMkEC/uFHMdkA9mmHwy3WMsxBGUGW5xGSk8O3aadENLiY0BggCJMHXMyek8oAu9Gq2qydQditHbrv7J8t8Jz9dwkKi9nzWN9PyOSkOJcMhr9wvjWLTLW1qH2eXyXh9DkthVZkQYP3yUSoJMZdY8vuUVFeP8DmscSpfZwoxcSS1gxOBgg91rDEw92xjPC0F2YkNkOUV9bRmY70RtOpynkvj6RGTgW9CCPjuvdTh2lUb+fNU6iSQwa5toyWNMGJOJ2QlxhSrvuukwCm172NGQ9otiSAOkkZQREgAbE2iBkLX3/ZQ6g+RMYXR5O+hK395WYMquDfD3SOUFoOR3zn3rV3tP8AT1y0YnClULW64nBhLWx+6EvcWK3YKmOzPEkinWfSbzLWsZl5NJc2dMsPsqzWN806Z/VTpO/9qTHfNaelYRZrEGz/AKdOXO5u7z6jp1zcXFbuzWfC1jYjCym2N+5Ta3Pr3VywrVTbJQxYW6YqgHllBVysVjbSY1jBDWiBv/Kr/D9ml4yyZJ9Tp99FZ1erdnxoREWgREQQr6H/AMet/wDm/wD4lc8sTe6ulWyjjpvb+prh7wR81zWx+FWJXurZWva5jxia8QRzEz6EGCDsRKrDOESKxa4NqUsJDXEw5suky2M3bSMt1YL8rVKdNjqYJLnYYAJk4SQMucfFQKfFTOxxvY9tUOLHUY/MbUb4mEctDJ2S2RJtsRSbTYGtAa0CBGQAC0dr4mpNJAdJHISPeq7xBe9rqzipPpU/0hro9XRn8FBuyk1w6rjlyyTc7dMeP7Xm774bU8JlTb1ovq2WuynOJ1MgAauzBLPNzQ5sbzG6rl33bMR/15FXW5aJMNdrs7n0PXquE9Vjbqul4bO44BeVhNN5Go1BGhB39+R5EHkup/h1xd/U0+xrGa1NsyTnUYPa6uGh9DzU78R+C8LP6trJbI7YRucu2HIHIP8A9rtQVzq+bA67rVSq0C7CWsq0nOHiaR3mmNROJh5idCYXonJLZPtn8duPu+nfbkt/ZvDXaOy+SslsoB7CDHSea59c16stNCnWp+F7ZjUtOjmHqCCPSVd7otfaNGeYBBHPSDPTP3ro5NM0kOIIIzjPn9F5dUzA0n7081Ovuy4SHDf+Dsfl6qFUzE/fJaYR6gOnI58z9FjJzmFlcJWHBkivDW4nYToZ0kHQnIgyDlqNIWemxrGhrWtDWiGtGQaOQA0/yoj3lrgRsQR8/wCFlfVnMoPVSryP+FhFTNfMMr21qo+1TJzWC05NceikYVrOILZ2dMc3ugDeGjE4/wDEf71nLwsRbxdjFOiD/qOa30ccPujGekSt8GFzu7uSTOw19VpuG7A6tU/qCDhwltIDR4eAH1oPs4fy2cx2jtHNnoF1XXg7zvEf4WMZqarTLdFj7OmJ8Rzd58lORFoEREBERAXOLRR7OtVZ+l7o8pkfwQujqm8XWTBWbUGlQQf3N+oj/wBVUa825zKVTC4tJaYI8TXRk5p2Ik59SqzdFgNNgLjiqO7z3nUuJk58/otnetqFOm5zjDWglx6DpusdirB7Gvbm1zWuHkQI8l4vWW+2PR6ed15dS6rU2252OOKA186jIO8wN+q1nE/E1SnVqMY7CKcCIEudhBOs5Zrzwze1W2VRRIAcZIOgIGZJ2kBeWcWeOPv+HoueNvtXK77nqupNc1sgmC7+AR0kR0Kudx3WKTPzIBOx184Wr4ZvCnZpoF+OZMjwh0aDofktfbra81nHHLZyMzLdR/H8rjlMdTKd/o7u8fC32m0sex9NwDgQWuBGTmuGnkQYXDeOcdKibG8B7LM78l58fY1O+zPePATzaeUrpNlvA4xOjhHu0WG++H6NqgVml2GYcCWuE5kYhq08jIXr9Pffj39uNv4718xQfwhtr4r0j4O69vRx7rveA31aus3LacFTofqq/dPDVKzNIoNwyZJklzoECXHPLktrTMEFfQjy1arwo4mKujkVYrI/HT9Foq7IeQtxKjx814cVlcF4LURgdT5r4GLIQo9ttzKLC+o4MbzOrjE4Wt1c48hJRWRrJ0URt5sc99Ok5tSqxsloMhucQ9wyZnlBIcTtuKTevFdottX+msjcDXTOcHCIl9aq2QxgnNrSdQCXkgG6cL8Oiy0RTZ3iYLnRGNwyxYfZEZNb7Iy1JJLpNszHFrcfijvaDM5kZZZTHolXhRtqqU3VMTm0w4dnl2bsRBl+UuGUYZwncHQ76w3TOZ0W4pUg0QApRGsd3hmeruamIiiiIiAiIgIiIC1fEdgNWzuAEub3m+bdvUSPVbOVUuMfxHs9hBbPa1tqbTp+93s+WqCmcSUe1slQAxLDmchOREnzAVTuXiSu2zU6FNgNRstxnMNbJLYG7gDHLIKRUp2q8Hl9QCnTJLhTHdaZMmB9VtbFZxRYQ1mAiZc7xZbZ5N81zzxxy6s23jbj4Rbu4bpBxr22o6o4mcA8bzG+zR9wtHxBagLQDQYKcEFrWzluM/JWuwWUVBiLg5rs2lpkEfu3Uaz8EjtcTqz3smcJaMR6Y509F5Ly4Y5Xd8O8wtkWKz2UANduQD7wp97XV2babmEkPaddtCP4JWJzv+lJ4jteGjQaPF8gP8r503Xoy8oFAGWCZ7wW0t1qFOk+pLe4Ae8YnmANSQM46Fa66bC4nG7QadT5La1qLS0gtY7ljbiaHAHC4t3gmV9P0vHccd14+bKWtBcfFfa1TSqs7NxaH0znFWmRIcJ9fceRVgeqXZ+HrS+1U61oeXPY9zpxYsIggsGWTSSXRoBlAMzdHL2S7cclguWpLCFEvNvfWW4Tl98l4vEZrTKCVjcVkeFgc7OAgi3veLKFF9V5yY0nqdgB1Li1o6uC5hNpvGrJLg10gQJ7sw5lJs5MkZuJgkSS4w1dEv8AuQ2prKUiO0Y506FrZyjeCQcJyJAnRWC4+Gm0mw0RpJOpjST02Gw5IrQcJcFNs4yBxGAYJgwSRiOtQgnUwBs1qvNku0N1UmjZw0ZLKor4F9REBERAREQEREBQb4vqjZaZqV6jabRz1PQDUnoFNK4peFz/ANVbbS+1PqVA0uhuLDgdjhrAM+5E8igkX9+JlptrjRsDXUqejqhycR1dozyEla26+FmUzjqHtqkzJ0B6A/Erf3fdRMU6LPINGQHMnbzKulz8INZDq0PdyHhH1KnlVaunhurVdiAAaJ7zshPTc+a0l5WF1ftadVoEFzHN8stfcfcuxAKvcRcO4ya1IfmQA5o9sDIH9wHvGXJJErgVG317rqmm4GpRJkA5Azu13su5jQro1z2wV6balPEA4SA4YXe5bCpdbKre80HzHyKyUbojQ5eS4cnp8c/06Y8txfaVmzBfAjrmeikusQqPxvEgCGt2HVerPZA3qeqmU25hTj9Ljhd3tc+e5dTp5e5rWkmGtAzJgADmScgFyy/fxccy0xZmsqUG5EuBmody0+yOWWeqr3FF8WmrVcy1VamGf9Md1jSDBGAZEggjPkq8+zMkwSvS4u+XDf1K10W1aJMEwQfE1w1aRz+q2OJcm/COs5tpqsEljqcu5BzXANPnBcF1lBublybK82p8n75rJY8mLC8SVURKmZWSjZuQzUyzWAuK21CyBvmioVhuvDm7VbNrY0X1FFEREBERAREQEREBERAWnt/C9Gq81M2udGItjvRp69VuEQR7Fd7KTcNNoA/k9Sd1IREBfIX1EGlva5pJqUxDtXN/V1H93x81qGEFXGFBt11NqZ+F3Mb+Y3+KqaV+sAAzIzqfXIHLaR716rmYOpgSRuecj0UitZ304kaaO1BnL4GM1FyGWiI57+IXChqudWptJxHE6BJa8+I4Rm5joBy8JnLNU26+BbVXcIZgb+p2Q92pXcajBv71ga4TlJUXbU8NcL07HTwsEuOb3nVx69BsNlvbPSkzsEpsnoplCidAM+SIkDPIaqbZrDz0Xux2LCJOqmwivjWxovqIiiIiAiIgIiICIiAiIgIiICIiAiIgIiICIiD4QodW6mHQYfLT3aKaiDUOuPkQfMLx/wCDPMLdIg1lO5gNT7h8yp1GzNZ4R9VlRAREQEREBERAREQEREBERAREQEREBERAREQEREBERAREQEREBERAREQEREBERAREQEREBERAREQEREBERAREQEREBERAREQEREBERAREQEREBERAREQEREBERAREQERE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0" name="AutoShape 36" descr="data:image/jpeg;base64,/9j/4AAQSkZJRgABAQAAAQABAAD/2wCEAAkGBhQSERQUEhQUExUVFRYYGRgYFxcXFxYYFxQaFxcVGxUYHCYeGRklGhcXIC8gIycpLCwsFh4xNTAqNSYrLCkBCQoKDgwOGQ8PFykcHxwpLCwsLCkpLCwpKSwsLC8pKikpKSopKSksKSwsKiwsLCwpKSksKSwpKSksKSkpKSkpLP/AABEIAOEA4QMBIgACEQEDEQH/xAAbAAEAAgMBAQAAAAAAAAAAAAAABAYDBQcCAf/EAD0QAAEDAQYDBQYFAwQCAwAAAAEAAhEDBAUSITFBBlFhEyIycYFCkbHB0fAHI1JyoRRi4TOCsvEVkiRDc//EABkBAQEBAQEBAAAAAAAAAAAAAAABAgMEBf/EACMRAQEAAgIBBAIDAAAAAAAAAAABAhEDITEEEkFRE2EiQnH/2gAMAwEAAhEDEQA/AO4oiICIiAiIgIiICIiAiIgIiICIiAiIgIiICIiAiIgIiICIiAiIgIiICIiAiIgIiICIiAiIgIiICIiAih3je1Kg3FVeGjbmfIbqj3v+I73EiztDG/qcJceoGgQdBq1g0EuIAAkk5ADmtNaOMrM0xjL/ANrSR79Fyy03nUeSXvL3GJJz8lCqVn7OLfSFLv4TbrtPjWzk+2OpZl/ErY2W+qNTwVGnpMH3FcPbeVenmMNQciPm2D8fIra3RxPSquFN00qhMBr4hx2ax4yLv7SGk7ArFuU8xXaQirXCrnyQXEsDdNQCTl15qyrcuwREVBERAREQEREBERAREQEREBERAREQEWK02ptNpc9wa0akmAPUqmX3+I7RLbM3Gf1uEN9G6u8zA80Fwtlvp0ml9RzWNG5Pw5noqTfX4jatszY/vd8Wt+Z9yptuvCpWdjqvLz128gMgPJRS/kiJFrtr6ri6o5z3Hdxn/odAoxcvCyNaiPJRi99nsvpbA5emSqApzpks9hwMqte9skZSBp9RvCxtCkUxzCWbmhZaPHNKxB73B9YOAhtMSZBjMugNyJ1IW4fx9TrMDrKcQOReQQWu3YWHMOHXzEjNUTDGWoP3nOq1tawPs9TtrPyhzSSWkTOF25bnk7VpJjkc3G61K1K67cXEGKGVT3tnaB3Q8j8VYFzS57e2vTD2yBJBB8THCCWOjLFBByyIIIyKudx3qXflvPeGh/UPqueGfxVbhERdQREQEREBERAREQEREBF8LoVUvv8AEGjSltGKz+YP5YPV3tf7feNgtNWs1oLnENA1JMAepVPvv8RKbJbZwKp/WZDPQav9IHVUy9L+rWl01XkicmjJg8m+upk9VAARNpV4XrVtDsVZ5fyHst8mjIeeqiQsgHSPLRenNBRNoxb6ryKcqSaMc/RfMHp97lBGaz1WQFexr9lfHN039fhkg+zkvopg/fPVfRTP39VmFGUHxqyhqYFlDctFR6a1Zez6T96dVia4DLdSW/c/RVGspF1lrCowE03QHMHtNG372yS0nWSNHOV3oVA5rXsdOQc1w0MiQ4KtGjiBacvvIqZw/aSz8s8zh0gbub7yXepXHlx/tGo6Ld9sFRgdvoRyO6kquXPacFWDo/L12+isa1jdxRERaBERAREQEXyVpr64ts9mOGpUGMz3R3iMjm4NkjMRpJ2GsBulWr645o0Jaw9tU5NPdHm/T0En5UC/OM7Ra3FrXFtI+wwYZH9xmXfDotPTqnYRt6om27vfiGvaj+a+GbMbkz1HtHzn0WtbTHmvku/TPkFlo1QeY9FU289ln9wvTaX3upLaP2Pis7aM7AIiE0Eem/ovbaEiRkT71PZZ42Xx9Hcbe5BEbS6fNeXUeWX8lSxTJE/X5o2kRr/jkggdl97L0af396KW+ivrKZ9PNFRRR9V6aFJ7Ofv5L0KQUGHBv817a1ewzovTWKjw2nsFnZT9V6p9FmYFUYXM3+/JHgghzdciN8x8iJCzuYvJbl5ZosbmhXxMDm9HDnzHqrhZa2NjXcwCqJdToBbrmSMtnZga554v4Vt4fqTSj9LiPTX5rz4fxtjTZoiLsCIiAvhX1VD8QL5LKYs9Mw+tOIjUU9COhccvIOQabi3japVcaFjdhYJD6o1fsQw7N/uGZ2jU1ey3HuczvPNbSx2ANaMltLBhBgxBBkkxhIza7F7MOA722arLUMufLSR9/X+Qsgu6D4fXf38lunVmyXjSXOAjxNqNGJsaAg+mZg5Nny4y0ZiYA5zhGGSNjhgyDB89KjVtoU5h4A0z+XRTP/A4hIgjpMj1U213e0uhvtOf3Y0wmC2N85jmMJ3WKyVXUiOR+sHy0KDV1brfS5x5fFZbLRxmGgl3IAkx0AzV0sb6VdsEDF8eeX3qtNb7F/SPaQS2nOZGWEaemuu3wDUNoc+f36r2bPnlJ+G2yw2a0tpTSrHA9juznMiBJaHHlGYy0kjKWs2rKcx/3l05+aDXPs8/ROw5rYmgsL6RH3mgh9jzWGrQ5aqeWafZWNw5bdfighdnC+liz9lqV9LeiKwhi9YF7cEiUHxjV8tNQtGQk6AbT9FlY1RLytDWBhe4NBeGgnIYi1zgC7RshjszA2nNS9QKdqcHtbUAGPwubkJ1wOBOp9kjUwCJIKmAKJeL+zp9po6k4PzGYLDj0O+WinmlBI5Ej3FZxu1rJYhDh1BHuMj+CVauHv8A7PNvwVXpDT93xatzwbaxWx1WYuzksaSIFTCf9Ro/RyO4Kxl1n/qybizoiLoCIiAuX3vX7e11X6gOwt/azIe8yfVdGvOtgo1HD2abz6hpIXMrtZ3ZViUvK8GUKTqj5huw8TidGt6n+MzsuT35xNXtTntf3WezSzhmYOIc3bSdiV0Pixhig72W1HB3IOdThh9YcPVVS8KFF7AaoALqnj0LWN8UEZ5nJSka/gzid9nrMpOceye4NIJyY45B45ZxMagncLrtOYkiCuI3RwtXtTppNhmLxuybrqOZ8l21joAEzpn81UqQ7Ex+A8jEaDE0Tl1aRmsgBdOcuhsTnOEjF55c8yAdwo/azEmYEeQ5DovbniCSQAASSdAAJJJ6ASgytqlr8TNjI6ZSfQZjyCs9Csy1Uy1wziNsv8aZdFze7uOrJWrNZTqw8GG4muYHknZx1J0AMSFZrBajScCNMkEC/uFHMdkA9mmHwy3WMsxBGUGW5xGSk8O3aadENLiY0BggCJMHXMyek8oAu9Gq2qydQditHbrv7J8t8Jz9dwkKi9nzWN9PyOSkOJcMhr9wvjWLTLW1qH2eXyXh9DkthVZkQYP3yUSoJMZdY8vuUVFeP8DmscSpfZwoxcSS1gxOBgg91rDEw92xjPC0F2YkNkOUV9bRmY70RtOpynkvj6RGTgW9CCPjuvdTh2lUb+fNU6iSQwa5toyWNMGJOJ2QlxhSrvuukwCm172NGQ9otiSAOkkZQREgAbE2iBkLX3/ZQ6g+RMYXR5O+hK395WYMquDfD3SOUFoOR3zn3rV3tP8AT1y0YnClULW64nBhLWx+6EvcWK3YKmOzPEkinWfSbzLWsZl5NJc2dMsPsqzWN806Z/VTpO/9qTHfNaelYRZrEGz/AKdOXO5u7z6jp1zcXFbuzWfC1jYjCym2N+5Ta3Pr3VywrVTbJQxYW6YqgHllBVysVjbSY1jBDWiBv/Kr/D9ml4yyZJ9Tp99FZ1erdnxoREWgREQQr6H/AMet/wDm/wD4lc8sTe6ulWyjjpvb+prh7wR81zWx+FWJXurZWva5jxia8QRzEz6EGCDsRKrDOESKxa4NqUsJDXEw5suky2M3bSMt1YL8rVKdNjqYJLnYYAJk4SQMucfFQKfFTOxxvY9tUOLHUY/MbUb4mEctDJ2S2RJtsRSbTYGtAa0CBGQAC0dr4mpNJAdJHISPeq7xBe9rqzipPpU/0hro9XRn8FBuyk1w6rjlyyTc7dMeP7Xm774bU8JlTb1ovq2WuynOJ1MgAauzBLPNzQ5sbzG6rl33bMR/15FXW5aJMNdrs7n0PXquE9Vjbqul4bO44BeVhNN5Go1BGhB39+R5EHkup/h1xd/U0+xrGa1NsyTnUYPa6uGh9DzU78R+C8LP6trJbI7YRucu2HIHIP8A9rtQVzq+bA67rVSq0C7CWsq0nOHiaR3mmNROJh5idCYXonJLZPtn8duPu+nfbkt/ZvDXaOy+SslsoB7CDHSea59c16stNCnWp+F7ZjUtOjmHqCCPSVd7otfaNGeYBBHPSDPTP3ro5NM0kOIIIzjPn9F5dUzA0n7081Ovuy4SHDf+Dsfl6qFUzE/fJaYR6gOnI58z9FjJzmFlcJWHBkivDW4nYToZ0kHQnIgyDlqNIWemxrGhrWtDWiGtGQaOQA0/yoj3lrgRsQR8/wCFlfVnMoPVSryP+FhFTNfMMr21qo+1TJzWC05NceikYVrOILZ2dMc3ugDeGjE4/wDEf71nLwsRbxdjFOiD/qOa30ccPujGekSt8GFzu7uSTOw19VpuG7A6tU/qCDhwltIDR4eAH1oPs4fy2cx2jtHNnoF1XXg7zvEf4WMZqarTLdFj7OmJ8Rzd58lORFoEREBERAXOLRR7OtVZ+l7o8pkfwQujqm8XWTBWbUGlQQf3N+oj/wBVUa825zKVTC4tJaYI8TXRk5p2Ik59SqzdFgNNgLjiqO7z3nUuJk58/otnetqFOm5zjDWglx6DpusdirB7Gvbm1zWuHkQI8l4vWW+2PR6ed15dS6rU2252OOKA186jIO8wN+q1nE/E1SnVqMY7CKcCIEudhBOs5Zrzwze1W2VRRIAcZIOgIGZJ2kBeWcWeOPv+HoueNvtXK77nqupNc1sgmC7+AR0kR0Kudx3WKTPzIBOx184Wr4ZvCnZpoF+OZMjwh0aDofktfbra81nHHLZyMzLdR/H8rjlMdTKd/o7u8fC32m0sex9NwDgQWuBGTmuGnkQYXDeOcdKibG8B7LM78l58fY1O+zPePATzaeUrpNlvA4xOjhHu0WG++H6NqgVml2GYcCWuE5kYhq08jIXr9Pffj39uNv4718xQfwhtr4r0j4O69vRx7rveA31aus3LacFTofqq/dPDVKzNIoNwyZJklzoECXHPLktrTMEFfQjy1arwo4mKujkVYrI/HT9Foq7IeQtxKjx814cVlcF4LURgdT5r4GLIQo9ttzKLC+o4MbzOrjE4Wt1c48hJRWRrJ0URt5sc99Ok5tSqxsloMhucQ9wyZnlBIcTtuKTevFdottX+msjcDXTOcHCIl9aq2QxgnNrSdQCXkgG6cL8Oiy0RTZ3iYLnRGNwyxYfZEZNb7Iy1JJLpNszHFrcfijvaDM5kZZZTHolXhRtqqU3VMTm0w4dnl2bsRBl+UuGUYZwncHQ76w3TOZ0W4pUg0QApRGsd3hmeruamIiiiIiAiIgIiIC1fEdgNWzuAEub3m+bdvUSPVbOVUuMfxHs9hBbPa1tqbTp+93s+WqCmcSUe1slQAxLDmchOREnzAVTuXiSu2zU6FNgNRstxnMNbJLYG7gDHLIKRUp2q8Hl9QCnTJLhTHdaZMmB9VtbFZxRYQ1mAiZc7xZbZ5N81zzxxy6s23jbj4Rbu4bpBxr22o6o4mcA8bzG+zR9wtHxBagLQDQYKcEFrWzluM/JWuwWUVBiLg5rs2lpkEfu3Uaz8EjtcTqz3smcJaMR6Y509F5Ly4Y5Xd8O8wtkWKz2UANduQD7wp97XV2babmEkPaddtCP4JWJzv+lJ4jteGjQaPF8gP8r503Xoy8oFAGWCZ7wW0t1qFOk+pLe4Ae8YnmANSQM46Fa66bC4nG7QadT5La1qLS0gtY7ljbiaHAHC4t3gmV9P0vHccd14+bKWtBcfFfa1TSqs7NxaH0znFWmRIcJ9fceRVgeqXZ+HrS+1U61oeXPY9zpxYsIggsGWTSSXRoBlAMzdHL2S7cclguWpLCFEvNvfWW4Tl98l4vEZrTKCVjcVkeFgc7OAgi3veLKFF9V5yY0nqdgB1Li1o6uC5hNpvGrJLg10gQJ7sw5lJs5MkZuJgkSS4w1dEv8AuQ2prKUiO0Y506FrZyjeCQcJyJAnRWC4+Gm0mw0RpJOpjST02Gw5IrQcJcFNs4yBxGAYJgwSRiOtQgnUwBs1qvNku0N1UmjZw0ZLKor4F9REBERAREQEREBQb4vqjZaZqV6jabRz1PQDUnoFNK4peFz/ANVbbS+1PqVA0uhuLDgdjhrAM+5E8igkX9+JlptrjRsDXUqejqhycR1dozyEla26+FmUzjqHtqkzJ0B6A/Erf3fdRMU6LPINGQHMnbzKulz8INZDq0PdyHhH1KnlVaunhurVdiAAaJ7zshPTc+a0l5WF1ftadVoEFzHN8stfcfcuxAKvcRcO4ya1IfmQA5o9sDIH9wHvGXJJErgVG317rqmm4GpRJkA5Azu13su5jQro1z2wV6balPEA4SA4YXe5bCpdbKre80HzHyKyUbojQ5eS4cnp8c/06Y8txfaVmzBfAjrmeikusQqPxvEgCGt2HVerPZA3qeqmU25hTj9Ljhd3tc+e5dTp5e5rWkmGtAzJgADmScgFyy/fxccy0xZmsqUG5EuBmody0+yOWWeqr3FF8WmrVcy1VamGf9Md1jSDBGAZEggjPkq8+zMkwSvS4u+XDf1K10W1aJMEwQfE1w1aRz+q2OJcm/COs5tpqsEljqcu5BzXANPnBcF1lBublybK82p8n75rJY8mLC8SVURKmZWSjZuQzUyzWAuK21CyBvmioVhuvDm7VbNrY0X1FFEREBERAREQEREBERAWnt/C9Gq81M2udGItjvRp69VuEQR7Fd7KTcNNoA/k9Sd1IREBfIX1EGlva5pJqUxDtXN/V1H93x81qGEFXGFBt11NqZ+F3Mb+Y3+KqaV+sAAzIzqfXIHLaR716rmYOpgSRuecj0UitZ304kaaO1BnL4GM1FyGWiI57+IXChqudWptJxHE6BJa8+I4Rm5joBy8JnLNU26+BbVXcIZgb+p2Q92pXcajBv71ga4TlJUXbU8NcL07HTwsEuOb3nVx69BsNlvbPSkzsEpsnoplCidAM+SIkDPIaqbZrDz0Xux2LCJOqmwivjWxovqIiiIiAiIgIiICIiAiIgIiICIiAiIgIiICIiD4QodW6mHQYfLT3aKaiDUOuPkQfMLx/wCDPMLdIg1lO5gNT7h8yp1GzNZ4R9VlRAREQEREBERAREQEREBERAREQEREBERAREQEREBERAREQEREBERAREQEREBERAREQEREBERAREQEREBERAREQEREBERAREQEREBERAREQEREBERAREQEREBERAREQERE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2" name="AutoShape 38" descr="data:image/jpeg;base64,/9j/4AAQSkZJRgABAQAAAQABAAD/2wCEAAkGBhQSERQUEhQUExUVFRYYGRgYFxcXFxYYFxQaFxcVGxUYHCYeGRklGhcXIC8gIycpLCwsFh4xNTAqNSYrLCkBCQoKDgwOGQ8PFykcHxwpLCwsLCkpLCwpKSwsLC8pKikpKSopKSksKSwsKiwsLCwpKSksKSwpKSksKSkpKSkpLP/AABEIAOEA4QMBIgACEQEDEQH/xAAbAAEAAgMBAQAAAAAAAAAAAAAABAYDBQcCAf/EAD0QAAEDAQYDBQYFAwQCAwAAAAEAAhEDBAUSITFBBlFhEyIycYFCkbHB0fAHI1JyoRRi4TOCsvEVkiRDc//EABkBAQEBAQEBAAAAAAAAAAAAAAABAgMEBf/EACMRAQEAAgIBBAIDAAAAAAAAAAABAhEDITEEEkFRE2EiQnH/2gAMAwEAAhEDEQA/AO4oiICIiAiIgIiICIiAiIgIiICIiAiIgIiICIiAiIgIiICIiAiIgIiICIiAiIgIiICIiAiIgIiICIiAih3je1Kg3FVeGjbmfIbqj3v+I73EiztDG/qcJceoGgQdBq1g0EuIAAkk5ADmtNaOMrM0xjL/ANrSR79Fyy03nUeSXvL3GJJz8lCqVn7OLfSFLv4TbrtPjWzk+2OpZl/ErY2W+qNTwVGnpMH3FcPbeVenmMNQciPm2D8fIra3RxPSquFN00qhMBr4hx2ax4yLv7SGk7ArFuU8xXaQirXCrnyQXEsDdNQCTl15qyrcuwREVBERAREQEREBERAREQEREBERAREQEWK02ptNpc9wa0akmAPUqmX3+I7RLbM3Gf1uEN9G6u8zA80Fwtlvp0ml9RzWNG5Pw5noqTfX4jatszY/vd8Wt+Z9yptuvCpWdjqvLz128gMgPJRS/kiJFrtr6ri6o5z3Hdxn/odAoxcvCyNaiPJRi99nsvpbA5emSqApzpks9hwMqte9skZSBp9RvCxtCkUxzCWbmhZaPHNKxB73B9YOAhtMSZBjMugNyJ1IW4fx9TrMDrKcQOReQQWu3YWHMOHXzEjNUTDGWoP3nOq1tawPs9TtrPyhzSSWkTOF25bnk7VpJjkc3G61K1K67cXEGKGVT3tnaB3Q8j8VYFzS57e2vTD2yBJBB8THCCWOjLFBByyIIIyKudx3qXflvPeGh/UPqueGfxVbhERdQREQEREBERAREQEREBF8LoVUvv8AEGjSltGKz+YP5YPV3tf7feNgtNWs1oLnENA1JMAepVPvv8RKbJbZwKp/WZDPQav9IHVUy9L+rWl01XkicmjJg8m+upk9VAARNpV4XrVtDsVZ5fyHst8mjIeeqiQsgHSPLRenNBRNoxb6ryKcqSaMc/RfMHp97lBGaz1WQFexr9lfHN039fhkg+zkvopg/fPVfRTP39VmFGUHxqyhqYFlDctFR6a1Zez6T96dVia4DLdSW/c/RVGspF1lrCowE03QHMHtNG372yS0nWSNHOV3oVA5rXsdOQc1w0MiQ4KtGjiBacvvIqZw/aSz8s8zh0gbub7yXepXHlx/tGo6Ld9sFRgdvoRyO6kquXPacFWDo/L12+isa1jdxRERaBERAREQEXyVpr64ts9mOGpUGMz3R3iMjm4NkjMRpJ2GsBulWr645o0Jaw9tU5NPdHm/T0En5UC/OM7Ra3FrXFtI+wwYZH9xmXfDotPTqnYRt6om27vfiGvaj+a+GbMbkz1HtHzn0WtbTHmvku/TPkFlo1QeY9FU289ln9wvTaX3upLaP2Pis7aM7AIiE0Eem/ovbaEiRkT71PZZ42Xx9Hcbe5BEbS6fNeXUeWX8lSxTJE/X5o2kRr/jkggdl97L0af396KW+ivrKZ9PNFRRR9V6aFJ7Ofv5L0KQUGHBv817a1ewzovTWKjw2nsFnZT9V6p9FmYFUYXM3+/JHgghzdciN8x8iJCzuYvJbl5ZosbmhXxMDm9HDnzHqrhZa2NjXcwCqJdToBbrmSMtnZga554v4Vt4fqTSj9LiPTX5rz4fxtjTZoiLsCIiAvhX1VD8QL5LKYs9Mw+tOIjUU9COhccvIOQabi3japVcaFjdhYJD6o1fsQw7N/uGZ2jU1ey3HuczvPNbSx2ANaMltLBhBgxBBkkxhIza7F7MOA722arLUMufLSR9/X+Qsgu6D4fXf38lunVmyXjSXOAjxNqNGJsaAg+mZg5Nny4y0ZiYA5zhGGSNjhgyDB89KjVtoU5h4A0z+XRTP/A4hIgjpMj1U213e0uhvtOf3Y0wmC2N85jmMJ3WKyVXUiOR+sHy0KDV1brfS5x5fFZbLRxmGgl3IAkx0AzV0sb6VdsEDF8eeX3qtNb7F/SPaQS2nOZGWEaemuu3wDUNoc+f36r2bPnlJ+G2yw2a0tpTSrHA9juznMiBJaHHlGYy0kjKWs2rKcx/3l05+aDXPs8/ROw5rYmgsL6RH3mgh9jzWGrQ5aqeWafZWNw5bdfighdnC+liz9lqV9LeiKwhi9YF7cEiUHxjV8tNQtGQk6AbT9FlY1RLytDWBhe4NBeGgnIYi1zgC7RshjszA2nNS9QKdqcHtbUAGPwubkJ1wOBOp9kjUwCJIKmAKJeL+zp9po6k4PzGYLDj0O+WinmlBI5Ej3FZxu1rJYhDh1BHuMj+CVauHv8A7PNvwVXpDT93xatzwbaxWx1WYuzksaSIFTCf9Ro/RyO4Kxl1n/qybizoiLoCIiAuX3vX7e11X6gOwt/azIe8yfVdGvOtgo1HD2abz6hpIXMrtZ3ZViUvK8GUKTqj5huw8TidGt6n+MzsuT35xNXtTntf3WezSzhmYOIc3bSdiV0Pixhig72W1HB3IOdThh9YcPVVS8KFF7AaoALqnj0LWN8UEZ5nJSka/gzid9nrMpOceye4NIJyY45B45ZxMagncLrtOYkiCuI3RwtXtTppNhmLxuybrqOZ8l21joAEzpn81UqQ7Ex+A8jEaDE0Tl1aRmsgBdOcuhsTnOEjF55c8yAdwo/azEmYEeQ5DovbniCSQAASSdAAJJJ6ASgytqlr8TNjI6ZSfQZjyCs9Csy1Uy1wziNsv8aZdFze7uOrJWrNZTqw8GG4muYHknZx1J0AMSFZrBajScCNMkEC/uFHMdkA9mmHwy3WMsxBGUGW5xGSk8O3aadENLiY0BggCJMHXMyek8oAu9Gq2qydQditHbrv7J8t8Jz9dwkKi9nzWN9PyOSkOJcMhr9wvjWLTLW1qH2eXyXh9DkthVZkQYP3yUSoJMZdY8vuUVFeP8DmscSpfZwoxcSS1gxOBgg91rDEw92xjPC0F2YkNkOUV9bRmY70RtOpynkvj6RGTgW9CCPjuvdTh2lUb+fNU6iSQwa5toyWNMGJOJ2QlxhSrvuukwCm172NGQ9otiSAOkkZQREgAbE2iBkLX3/ZQ6g+RMYXR5O+hK395WYMquDfD3SOUFoOR3zn3rV3tP8AT1y0YnClULW64nBhLWx+6EvcWK3YKmOzPEkinWfSbzLWsZl5NJc2dMsPsqzWN806Z/VTpO/9qTHfNaelYRZrEGz/AKdOXO5u7z6jp1zcXFbuzWfC1jYjCym2N+5Ta3Pr3VywrVTbJQxYW6YqgHllBVysVjbSY1jBDWiBv/Kr/D9ml4yyZJ9Tp99FZ1erdnxoREWgREQQr6H/AMet/wDm/wD4lc8sTe6ulWyjjpvb+prh7wR81zWx+FWJXurZWva5jxia8QRzEz6EGCDsRKrDOESKxa4NqUsJDXEw5suky2M3bSMt1YL8rVKdNjqYJLnYYAJk4SQMucfFQKfFTOxxvY9tUOLHUY/MbUb4mEctDJ2S2RJtsRSbTYGtAa0CBGQAC0dr4mpNJAdJHISPeq7xBe9rqzipPpU/0hro9XRn8FBuyk1w6rjlyyTc7dMeP7Xm774bU8JlTb1ovq2WuynOJ1MgAauzBLPNzQ5sbzG6rl33bMR/15FXW5aJMNdrs7n0PXquE9Vjbqul4bO44BeVhNN5Go1BGhB39+R5EHkup/h1xd/U0+xrGa1NsyTnUYPa6uGh9DzU78R+C8LP6trJbI7YRucu2HIHIP8A9rtQVzq+bA67rVSq0C7CWsq0nOHiaR3mmNROJh5idCYXonJLZPtn8duPu+nfbkt/ZvDXaOy+SslsoB7CDHSea59c16stNCnWp+F7ZjUtOjmHqCCPSVd7otfaNGeYBBHPSDPTP3ro5NM0kOIIIzjPn9F5dUzA0n7081Ovuy4SHDf+Dsfl6qFUzE/fJaYR6gOnI58z9FjJzmFlcJWHBkivDW4nYToZ0kHQnIgyDlqNIWemxrGhrWtDWiGtGQaOQA0/yoj3lrgRsQR8/wCFlfVnMoPVSryP+FhFTNfMMr21qo+1TJzWC05NceikYVrOILZ2dMc3ugDeGjE4/wDEf71nLwsRbxdjFOiD/qOa30ccPujGekSt8GFzu7uSTOw19VpuG7A6tU/qCDhwltIDR4eAH1oPs4fy2cx2jtHNnoF1XXg7zvEf4WMZqarTLdFj7OmJ8Rzd58lORFoEREBERAXOLRR7OtVZ+l7o8pkfwQujqm8XWTBWbUGlQQf3N+oj/wBVUa825zKVTC4tJaYI8TXRk5p2Ik59SqzdFgNNgLjiqO7z3nUuJk58/otnetqFOm5zjDWglx6DpusdirB7Gvbm1zWuHkQI8l4vWW+2PR6ed15dS6rU2252OOKA186jIO8wN+q1nE/E1SnVqMY7CKcCIEudhBOs5Zrzwze1W2VRRIAcZIOgIGZJ2kBeWcWeOPv+HoueNvtXK77nqupNc1sgmC7+AR0kR0Kudx3WKTPzIBOx184Wr4ZvCnZpoF+OZMjwh0aDofktfbra81nHHLZyMzLdR/H8rjlMdTKd/o7u8fC32m0sex9NwDgQWuBGTmuGnkQYXDeOcdKibG8B7LM78l58fY1O+zPePATzaeUrpNlvA4xOjhHu0WG++H6NqgVml2GYcCWuE5kYhq08jIXr9Pffj39uNv4718xQfwhtr4r0j4O69vRx7rveA31aus3LacFTofqq/dPDVKzNIoNwyZJklzoECXHPLktrTMEFfQjy1arwo4mKujkVYrI/HT9Foq7IeQtxKjx814cVlcF4LURgdT5r4GLIQo9ttzKLC+o4MbzOrjE4Wt1c48hJRWRrJ0URt5sc99Ok5tSqxsloMhucQ9wyZnlBIcTtuKTevFdottX+msjcDXTOcHCIl9aq2QxgnNrSdQCXkgG6cL8Oiy0RTZ3iYLnRGNwyxYfZEZNb7Iy1JJLpNszHFrcfijvaDM5kZZZTHolXhRtqqU3VMTm0w4dnl2bsRBl+UuGUYZwncHQ76w3TOZ0W4pUg0QApRGsd3hmeruamIiiiIiAiIgIiIC1fEdgNWzuAEub3m+bdvUSPVbOVUuMfxHs9hBbPa1tqbTp+93s+WqCmcSUe1slQAxLDmchOREnzAVTuXiSu2zU6FNgNRstxnMNbJLYG7gDHLIKRUp2q8Hl9QCnTJLhTHdaZMmB9VtbFZxRYQ1mAiZc7xZbZ5N81zzxxy6s23jbj4Rbu4bpBxr22o6o4mcA8bzG+zR9wtHxBagLQDQYKcEFrWzluM/JWuwWUVBiLg5rs2lpkEfu3Uaz8EjtcTqz3smcJaMR6Y509F5Ly4Y5Xd8O8wtkWKz2UANduQD7wp97XV2babmEkPaddtCP4JWJzv+lJ4jteGjQaPF8gP8r503Xoy8oFAGWCZ7wW0t1qFOk+pLe4Ae8YnmANSQM46Fa66bC4nG7QadT5La1qLS0gtY7ljbiaHAHC4t3gmV9P0vHccd14+bKWtBcfFfa1TSqs7NxaH0znFWmRIcJ9fceRVgeqXZ+HrS+1U61oeXPY9zpxYsIggsGWTSSXRoBlAMzdHL2S7cclguWpLCFEvNvfWW4Tl98l4vEZrTKCVjcVkeFgc7OAgi3veLKFF9V5yY0nqdgB1Li1o6uC5hNpvGrJLg10gQJ7sw5lJs5MkZuJgkSS4w1dEv8AuQ2prKUiO0Y506FrZyjeCQcJyJAnRWC4+Gm0mw0RpJOpjST02Gw5IrQcJcFNs4yBxGAYJgwSRiOtQgnUwBs1qvNku0N1UmjZw0ZLKor4F9REBERAREQEREBQb4vqjZaZqV6jabRz1PQDUnoFNK4peFz/ANVbbS+1PqVA0uhuLDgdjhrAM+5E8igkX9+JlptrjRsDXUqejqhycR1dozyEla26+FmUzjqHtqkzJ0B6A/Erf3fdRMU6LPINGQHMnbzKulz8INZDq0PdyHhH1KnlVaunhurVdiAAaJ7zshPTc+a0l5WF1ftadVoEFzHN8stfcfcuxAKvcRcO4ya1IfmQA5o9sDIH9wHvGXJJErgVG317rqmm4GpRJkA5Azu13su5jQro1z2wV6balPEA4SA4YXe5bCpdbKre80HzHyKyUbojQ5eS4cnp8c/06Y8txfaVmzBfAjrmeikusQqPxvEgCGt2HVerPZA3qeqmU25hTj9Ljhd3tc+e5dTp5e5rWkmGtAzJgADmScgFyy/fxccy0xZmsqUG5EuBmody0+yOWWeqr3FF8WmrVcy1VamGf9Md1jSDBGAZEggjPkq8+zMkwSvS4u+XDf1K10W1aJMEwQfE1w1aRz+q2OJcm/COs5tpqsEljqcu5BzXANPnBcF1lBublybK82p8n75rJY8mLC8SVURKmZWSjZuQzUyzWAuK21CyBvmioVhuvDm7VbNrY0X1FFEREBERAREQEREBERAWnt/C9Gq81M2udGItjvRp69VuEQR7Fd7KTcNNoA/k9Sd1IREBfIX1EGlva5pJqUxDtXN/V1H93x81qGEFXGFBt11NqZ+F3Mb+Y3+KqaV+sAAzIzqfXIHLaR716rmYOpgSRuecj0UitZ304kaaO1BnL4GM1FyGWiI57+IXChqudWptJxHE6BJa8+I4Rm5joBy8JnLNU26+BbVXcIZgb+p2Q92pXcajBv71ga4TlJUXbU8NcL07HTwsEuOb3nVx69BsNlvbPSkzsEpsnoplCidAM+SIkDPIaqbZrDz0Xux2LCJOqmwivjWxovqIiiIiAiIgIiICIiAiIgIiICIiAiIgIiICIiD4QodW6mHQYfLT3aKaiDUOuPkQfMLx/wCDPMLdIg1lO5gNT7h8yp1GzNZ4R9VlRAREQEREBERAREQEREBERAREQEREBERAREQEREBERAREQEREBERAREQEREBERAREQEREBERAREQEREBERAREQEREBERAREQEREBERAREQEREBERAREQEREBERAREQERE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4" name="AutoShape 40" descr="data:image/jpeg;base64,/9j/4AAQSkZJRgABAQAAAQABAAD/2wCEAAkGBhQSERQUEhQUExUVFRYYGRgYFxcXFxYYFxQaFxcVGxUYHCYeGRklGhcXIC8gIycpLCwsFh4xNTAqNSYrLCkBCQoKDgwOGQ8PFykcHxwpLCwsLCkpLCwpKSwsLC8pKikpKSopKSksKSwsKiwsLCwpKSksKSwpKSksKSkpKSkpLP/AABEIAOEA4QMBIgACEQEDEQH/xAAbAAEAAgMBAQAAAAAAAAAAAAAABAYDBQcCAf/EAD0QAAEDAQYDBQYFAwQCAwAAAAEAAhEDBAUSITFBBlFhEyIycYFCkbHB0fAHI1JyoRRi4TOCsvEVkiRDc//EABkBAQEBAQEBAAAAAAAAAAAAAAABAgMEBf/EACMRAQEAAgIBBAIDAAAAAAAAAAABAhEDITEEEkFRE2EiQnH/2gAMAwEAAhEDEQA/AO4oiICIiAiIgIiICIiAiIgIiICIiAiIgIiICIiAiIgIiICIiAiIgIiICIiAiIgIiICIiAiIgIiICIiAih3je1Kg3FVeGjbmfIbqj3v+I73EiztDG/qcJceoGgQdBq1g0EuIAAkk5ADmtNaOMrM0xjL/ANrSR79Fyy03nUeSXvL3GJJz8lCqVn7OLfSFLv4TbrtPjWzk+2OpZl/ErY2W+qNTwVGnpMH3FcPbeVenmMNQciPm2D8fIra3RxPSquFN00qhMBr4hx2ax4yLv7SGk7ArFuU8xXaQirXCrnyQXEsDdNQCTl15qyrcuwREVBERAREQEREBERAREQEREBERAREQEWK02ptNpc9wa0akmAPUqmX3+I7RLbM3Gf1uEN9G6u8zA80Fwtlvp0ml9RzWNG5Pw5noqTfX4jatszY/vd8Wt+Z9yptuvCpWdjqvLz128gMgPJRS/kiJFrtr6ri6o5z3Hdxn/odAoxcvCyNaiPJRi99nsvpbA5emSqApzpks9hwMqte9skZSBp9RvCxtCkUxzCWbmhZaPHNKxB73B9YOAhtMSZBjMugNyJ1IW4fx9TrMDrKcQOReQQWu3YWHMOHXzEjNUTDGWoP3nOq1tawPs9TtrPyhzSSWkTOF25bnk7VpJjkc3G61K1K67cXEGKGVT3tnaB3Q8j8VYFzS57e2vTD2yBJBB8THCCWOjLFBByyIIIyKudx3qXflvPeGh/UPqueGfxVbhERdQREQEREBERAREQEREBF8LoVUvv8AEGjSltGKz+YP5YPV3tf7feNgtNWs1oLnENA1JMAepVPvv8RKbJbZwKp/WZDPQav9IHVUy9L+rWl01XkicmjJg8m+upk9VAARNpV4XrVtDsVZ5fyHst8mjIeeqiQsgHSPLRenNBRNoxb6ryKcqSaMc/RfMHp97lBGaz1WQFexr9lfHN039fhkg+zkvopg/fPVfRTP39VmFGUHxqyhqYFlDctFR6a1Zez6T96dVia4DLdSW/c/RVGspF1lrCowE03QHMHtNG372yS0nWSNHOV3oVA5rXsdOQc1w0MiQ4KtGjiBacvvIqZw/aSz8s8zh0gbub7yXepXHlx/tGo6Ld9sFRgdvoRyO6kquXPacFWDo/L12+isa1jdxRERaBERAREQEXyVpr64ts9mOGpUGMz3R3iMjm4NkjMRpJ2GsBulWr645o0Jaw9tU5NPdHm/T0En5UC/OM7Ra3FrXFtI+wwYZH9xmXfDotPTqnYRt6om27vfiGvaj+a+GbMbkz1HtHzn0WtbTHmvku/TPkFlo1QeY9FU289ln9wvTaX3upLaP2Pis7aM7AIiE0Eem/ovbaEiRkT71PZZ42Xx9Hcbe5BEbS6fNeXUeWX8lSxTJE/X5o2kRr/jkggdl97L0af396KW+ivrKZ9PNFRRR9V6aFJ7Ofv5L0KQUGHBv817a1ewzovTWKjw2nsFnZT9V6p9FmYFUYXM3+/JHgghzdciN8x8iJCzuYvJbl5ZosbmhXxMDm9HDnzHqrhZa2NjXcwCqJdToBbrmSMtnZga554v4Vt4fqTSj9LiPTX5rz4fxtjTZoiLsCIiAvhX1VD8QL5LKYs9Mw+tOIjUU9COhccvIOQabi3japVcaFjdhYJD6o1fsQw7N/uGZ2jU1ey3HuczvPNbSx2ANaMltLBhBgxBBkkxhIza7F7MOA722arLUMufLSR9/X+Qsgu6D4fXf38lunVmyXjSXOAjxNqNGJsaAg+mZg5Nny4y0ZiYA5zhGGSNjhgyDB89KjVtoU5h4A0z+XRTP/A4hIgjpMj1U213e0uhvtOf3Y0wmC2N85jmMJ3WKyVXUiOR+sHy0KDV1brfS5x5fFZbLRxmGgl3IAkx0AzV0sb6VdsEDF8eeX3qtNb7F/SPaQS2nOZGWEaemuu3wDUNoc+f36r2bPnlJ+G2yw2a0tpTSrHA9juznMiBJaHHlGYy0kjKWs2rKcx/3l05+aDXPs8/ROw5rYmgsL6RH3mgh9jzWGrQ5aqeWafZWNw5bdfighdnC+liz9lqV9LeiKwhi9YF7cEiUHxjV8tNQtGQk6AbT9FlY1RLytDWBhe4NBeGgnIYi1zgC7RshjszA2nNS9QKdqcHtbUAGPwubkJ1wOBOp9kjUwCJIKmAKJeL+zp9po6k4PzGYLDj0O+WinmlBI5Ej3FZxu1rJYhDh1BHuMj+CVauHv8A7PNvwVXpDT93xatzwbaxWx1WYuzksaSIFTCf9Ro/RyO4Kxl1n/qybizoiLoCIiAuX3vX7e11X6gOwt/azIe8yfVdGvOtgo1HD2abz6hpIXMrtZ3ZViUvK8GUKTqj5huw8TidGt6n+MzsuT35xNXtTntf3WezSzhmYOIc3bSdiV0Pixhig72W1HB3IOdThh9YcPVVS8KFF7AaoALqnj0LWN8UEZ5nJSka/gzid9nrMpOceye4NIJyY45B45ZxMagncLrtOYkiCuI3RwtXtTppNhmLxuybrqOZ8l21joAEzpn81UqQ7Ex+A8jEaDE0Tl1aRmsgBdOcuhsTnOEjF55c8yAdwo/azEmYEeQ5DovbniCSQAASSdAAJJJ6ASgytqlr8TNjI6ZSfQZjyCs9Csy1Uy1wziNsv8aZdFze7uOrJWrNZTqw8GG4muYHknZx1J0AMSFZrBajScCNMkEC/uFHMdkA9mmHwy3WMsxBGUGW5xGSk8O3aadENLiY0BggCJMHXMyek8oAu9Gq2qydQditHbrv7J8t8Jz9dwkKi9nzWN9PyOSkOJcMhr9wvjWLTLW1qH2eXyXh9DkthVZkQYP3yUSoJMZdY8vuUVFeP8DmscSpfZwoxcSS1gxOBgg91rDEw92xjPC0F2YkNkOUV9bRmY70RtOpynkvj6RGTgW9CCPjuvdTh2lUb+fNU6iSQwa5toyWNMGJOJ2QlxhSrvuukwCm172NGQ9otiSAOkkZQREgAbE2iBkLX3/ZQ6g+RMYXR5O+hK395WYMquDfD3SOUFoOR3zn3rV3tP8AT1y0YnClULW64nBhLWx+6EvcWK3YKmOzPEkinWfSbzLWsZl5NJc2dMsPsqzWN806Z/VTpO/9qTHfNaelYRZrEGz/AKdOXO5u7z6jp1zcXFbuzWfC1jYjCym2N+5Ta3Pr3VywrVTbJQxYW6YqgHllBVysVjbSY1jBDWiBv/Kr/D9ml4yyZJ9Tp99FZ1erdnxoREWgREQQr6H/AMet/wDm/wD4lc8sTe6ulWyjjpvb+prh7wR81zWx+FWJXurZWva5jxia8QRzEz6EGCDsRKrDOESKxa4NqUsJDXEw5suky2M3bSMt1YL8rVKdNjqYJLnYYAJk4SQMucfFQKfFTOxxvY9tUOLHUY/MbUb4mEctDJ2S2RJtsRSbTYGtAa0CBGQAC0dr4mpNJAdJHISPeq7xBe9rqzipPpU/0hro9XRn8FBuyk1w6rjlyyTc7dMeP7Xm774bU8JlTb1ovq2WuynOJ1MgAauzBLPNzQ5sbzG6rl33bMR/15FXW5aJMNdrs7n0PXquE9Vjbqul4bO44BeVhNN5Go1BGhB39+R5EHkup/h1xd/U0+xrGa1NsyTnUYPa6uGh9DzU78R+C8LP6trJbI7YRucu2HIHIP8A9rtQVzq+bA67rVSq0C7CWsq0nOHiaR3mmNROJh5idCYXonJLZPtn8duPu+nfbkt/ZvDXaOy+SslsoB7CDHSea59c16stNCnWp+F7ZjUtOjmHqCCPSVd7otfaNGeYBBHPSDPTP3ro5NM0kOIIIzjPn9F5dUzA0n7081Ovuy4SHDf+Dsfl6qFUzE/fJaYR6gOnI58z9FjJzmFlcJWHBkivDW4nYToZ0kHQnIgyDlqNIWemxrGhrWtDWiGtGQaOQA0/yoj3lrgRsQR8/wCFlfVnMoPVSryP+FhFTNfMMr21qo+1TJzWC05NceikYVrOILZ2dMc3ugDeGjE4/wDEf71nLwsRbxdjFOiD/qOa30ccPujGekSt8GFzu7uSTOw19VpuG7A6tU/qCDhwltIDR4eAH1oPs4fy2cx2jtHNnoF1XXg7zvEf4WMZqarTLdFj7OmJ8Rzd58lORFoEREBERAXOLRR7OtVZ+l7o8pkfwQujqm8XWTBWbUGlQQf3N+oj/wBVUa825zKVTC4tJaYI8TXRk5p2Ik59SqzdFgNNgLjiqO7z3nUuJk58/otnetqFOm5zjDWglx6DpusdirB7Gvbm1zWuHkQI8l4vWW+2PR6ed15dS6rU2252OOKA186jIO8wN+q1nE/E1SnVqMY7CKcCIEudhBOs5Zrzwze1W2VRRIAcZIOgIGZJ2kBeWcWeOPv+HoueNvtXK77nqupNc1sgmC7+AR0kR0Kudx3WKTPzIBOx184Wr4ZvCnZpoF+OZMjwh0aDofktfbra81nHHLZyMzLdR/H8rjlMdTKd/o7u8fC32m0sex9NwDgQWuBGTmuGnkQYXDeOcdKibG8B7LM78l58fY1O+zPePATzaeUrpNlvA4xOjhHu0WG++H6NqgVml2GYcCWuE5kYhq08jIXr9Pffj39uNv4718xQfwhtr4r0j4O69vRx7rveA31aus3LacFTofqq/dPDVKzNIoNwyZJklzoECXHPLktrTMEFfQjy1arwo4mKujkVYrI/HT9Foq7IeQtxKjx814cVlcF4LURgdT5r4GLIQo9ttzKLC+o4MbzOrjE4Wt1c48hJRWRrJ0URt5sc99Ok5tSqxsloMhucQ9wyZnlBIcTtuKTevFdottX+msjcDXTOcHCIl9aq2QxgnNrSdQCXkgG6cL8Oiy0RTZ3iYLnRGNwyxYfZEZNb7Iy1JJLpNszHFrcfijvaDM5kZZZTHolXhRtqqU3VMTm0w4dnl2bsRBl+UuGUYZwncHQ76w3TOZ0W4pUg0QApRGsd3hmeruamIiiiIiAiIgIiIC1fEdgNWzuAEub3m+bdvUSPVbOVUuMfxHs9hBbPa1tqbTp+93s+WqCmcSUe1slQAxLDmchOREnzAVTuXiSu2zU6FNgNRstxnMNbJLYG7gDHLIKRUp2q8Hl9QCnTJLhTHdaZMmB9VtbFZxRYQ1mAiZc7xZbZ5N81zzxxy6s23jbj4Rbu4bpBxr22o6o4mcA8bzG+zR9wtHxBagLQDQYKcEFrWzluM/JWuwWUVBiLg5rs2lpkEfu3Uaz8EjtcTqz3smcJaMR6Y509F5Ly4Y5Xd8O8wtkWKz2UANduQD7wp97XV2babmEkPaddtCP4JWJzv+lJ4jteGjQaPF8gP8r503Xoy8oFAGWCZ7wW0t1qFOk+pLe4Ae8YnmANSQM46Fa66bC4nG7QadT5La1qLS0gtY7ljbiaHAHC4t3gmV9P0vHccd14+bKWtBcfFfa1TSqs7NxaH0znFWmRIcJ9fceRVgeqXZ+HrS+1U61oeXPY9zpxYsIggsGWTSSXRoBlAMzdHL2S7cclguWpLCFEvNvfWW4Tl98l4vEZrTKCVjcVkeFgc7OAgi3veLKFF9V5yY0nqdgB1Li1o6uC5hNpvGrJLg10gQJ7sw5lJs5MkZuJgkSS4w1dEv8AuQ2prKUiO0Y506FrZyjeCQcJyJAnRWC4+Gm0mw0RpJOpjST02Gw5IrQcJcFNs4yBxGAYJgwSRiOtQgnUwBs1qvNku0N1UmjZw0ZLKor4F9REBERAREQEREBQb4vqjZaZqV6jabRz1PQDUnoFNK4peFz/ANVbbS+1PqVA0uhuLDgdjhrAM+5E8igkX9+JlptrjRsDXUqejqhycR1dozyEla26+FmUzjqHtqkzJ0B6A/Erf3fdRMU6LPINGQHMnbzKulz8INZDq0PdyHhH1KnlVaunhurVdiAAaJ7zshPTc+a0l5WF1ftadVoEFzHN8stfcfcuxAKvcRcO4ya1IfmQA5o9sDIH9wHvGXJJErgVG317rqmm4GpRJkA5Azu13su5jQro1z2wV6balPEA4SA4YXe5bCpdbKre80HzHyKyUbojQ5eS4cnp8c/06Y8txfaVmzBfAjrmeikusQqPxvEgCGt2HVerPZA3qeqmU25hTj9Ljhd3tc+e5dTp5e5rWkmGtAzJgADmScgFyy/fxccy0xZmsqUG5EuBmody0+yOWWeqr3FF8WmrVcy1VamGf9Md1jSDBGAZEggjPkq8+zMkwSvS4u+XDf1K10W1aJMEwQfE1w1aRz+q2OJcm/COs5tpqsEljqcu5BzXANPnBcF1lBublybK82p8n75rJY8mLC8SVURKmZWSjZuQzUyzWAuK21CyBvmioVhuvDm7VbNrY0X1FFEREBERAREQEREBERAWnt/C9Gq81M2udGItjvRp69VuEQR7Fd7KTcNNoA/k9Sd1IREBfIX1EGlva5pJqUxDtXN/V1H93x81qGEFXGFBt11NqZ+F3Mb+Y3+KqaV+sAAzIzqfXIHLaR716rmYOpgSRuecj0UitZ304kaaO1BnL4GM1FyGWiI57+IXChqudWptJxHE6BJa8+I4Rm5joBy8JnLNU26+BbVXcIZgb+p2Q92pXcajBv71ga4TlJUXbU8NcL07HTwsEuOb3nVx69BsNlvbPSkzsEpsnoplCidAM+SIkDPIaqbZrDz0Xux2LCJOqmwivjWxovqIiiIiAiIgIiICIiAiIgIiICIiAiIgIiICIiD4QodW6mHQYfLT3aKaiDUOuPkQfMLx/wCDPMLdIg1lO5gNT7h8yp1GzNZ4R9VlRAREQEREBERAREQEREBERAREQEREBERAREQEREBERAREQEREBERAREQEREBERAREQEREBERAREQEREBERAREQEREBERAREQEREBERAREQEREBERAREQEREBERAREQEREH//Z"/>
          <p:cNvSpPr>
            <a:spLocks noChangeAspect="1" noChangeArrowheads="1"/>
          </p:cNvSpPr>
          <p:nvPr/>
        </p:nvSpPr>
        <p:spPr bwMode="auto">
          <a:xfrm>
            <a:off x="155575" y="-1371600"/>
            <a:ext cx="2857500" cy="285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66" name="Picture 42" descr="http://www.goldmine-elec-products.com/images/G9332B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057400" y="5334000"/>
            <a:ext cx="1524000" cy="1524000"/>
          </a:xfrm>
          <a:prstGeom prst="rect">
            <a:avLst/>
          </a:prstGeom>
          <a:noFill/>
        </p:spPr>
      </p:pic>
      <p:pic>
        <p:nvPicPr>
          <p:cNvPr id="1026" name="Picture 2" descr="https://encrypted-tbn0.gstatic.com/images?q=tbn:ANd9GcRKFkxt71oMfXzsY0XG4bWiBY7JeTx5aVZpy-ArreQuybYvhdwHtA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28600" y="914400"/>
            <a:ext cx="1524000" cy="1477211"/>
          </a:xfrm>
          <a:prstGeom prst="rect">
            <a:avLst/>
          </a:prstGeom>
          <a:noFill/>
        </p:spPr>
      </p:pic>
      <p:cxnSp>
        <p:nvCxnSpPr>
          <p:cNvPr id="26" name="Straight Connector 25"/>
          <p:cNvCxnSpPr/>
          <p:nvPr/>
        </p:nvCxnSpPr>
        <p:spPr>
          <a:xfrm rot="16200000" flipH="1">
            <a:off x="2514600" y="3657600"/>
            <a:ext cx="533400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https://encrypted-tbn0.gstatic.com/images?q=tbn:ANd9GcQUNOT_pkOHeFxPetmGwOaDZvl6CB3hmxwTDsiw6BbUZ8YBd9by1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0" y="2743201"/>
            <a:ext cx="2286000" cy="129642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1062</TotalTime>
  <Words>736</Words>
  <Application>Microsoft Office PowerPoint</Application>
  <PresentationFormat>On-screen Show (4:3)</PresentationFormat>
  <Paragraphs>213</Paragraphs>
  <Slides>45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Semaine interdisciplinaire Jour 2-3: arduino et electronique (analogique) </vt:lpstr>
      <vt:lpstr>Programme Jour 2</vt:lpstr>
      <vt:lpstr>Part 1- Electronics 101</vt:lpstr>
      <vt:lpstr>Slide 4</vt:lpstr>
      <vt:lpstr>Slide 5</vt:lpstr>
      <vt:lpstr>What is the Arduino ?</vt:lpstr>
      <vt:lpstr>Analog vs Digital  </vt:lpstr>
      <vt:lpstr>Ex 2 : Analog or digital </vt:lpstr>
      <vt:lpstr>Ex2  correction</vt:lpstr>
      <vt:lpstr>Analog vs Digital  </vt:lpstr>
      <vt:lpstr>Analog vs Digital ex robots  </vt:lpstr>
      <vt:lpstr>Analog =&gt;  Digital  </vt:lpstr>
      <vt:lpstr>Slide 13</vt:lpstr>
      <vt:lpstr>Analog =&gt;  Digital  </vt:lpstr>
      <vt:lpstr>Ex 3 ecrire en binaire</vt:lpstr>
      <vt:lpstr>ADC precision </vt:lpstr>
      <vt:lpstr>LEDs</vt:lpstr>
      <vt:lpstr>LEDs</vt:lpstr>
      <vt:lpstr>Differences tension/courant</vt:lpstr>
      <vt:lpstr>Ex 4 : LEDs - how to choose R</vt:lpstr>
      <vt:lpstr>Ex4 : correction</vt:lpstr>
      <vt:lpstr>Ex 4 : triche</vt:lpstr>
      <vt:lpstr>Ex 5 : potentiometer led dim</vt:lpstr>
      <vt:lpstr>Ex 6 : Blink commande des led numérique</vt:lpstr>
      <vt:lpstr>Commande des leds par PWM</vt:lpstr>
      <vt:lpstr>Ex 7: Commande des leds par PWM</vt:lpstr>
      <vt:lpstr>Ex 8: Commande des leds par PWM et potentiometre</vt:lpstr>
      <vt:lpstr>Pont diviseur de tension </vt:lpstr>
      <vt:lpstr>Ex 9 : Application  thermistor </vt:lpstr>
      <vt:lpstr>Ex 9 : Application  thermistor </vt:lpstr>
      <vt:lpstr>Slide 31</vt:lpstr>
      <vt:lpstr>Ex 11 : Application 2 IR phototransistor + IR emitter</vt:lpstr>
      <vt:lpstr> Ex 11 : Application 2 IR phototransistor + IR emitter -correction</vt:lpstr>
      <vt:lpstr>Part 2- Montage du device</vt:lpstr>
      <vt:lpstr>Microphone </vt:lpstr>
      <vt:lpstr>Arduino code potentiometer  </vt:lpstr>
      <vt:lpstr>Reflechir au sampling rate et à la taille mémoire occupée</vt:lpstr>
      <vt:lpstr>Code processing oscillocope ?</vt:lpstr>
      <vt:lpstr>Rappel processing  : shapes </vt:lpstr>
      <vt:lpstr>Rappel processing  : shapes </vt:lpstr>
      <vt:lpstr>Installer le shield carte SD</vt:lpstr>
      <vt:lpstr>Installer les librairies arduino pour enregistrer des wave</vt:lpstr>
      <vt:lpstr>Slide 43</vt:lpstr>
      <vt:lpstr>Arduino -&gt; example -&gt; waveRP -&gt; waverecorPlay</vt:lpstr>
      <vt:lpstr>Slide 45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Ke</cp:lastModifiedBy>
  <cp:revision>112</cp:revision>
  <dcterms:created xsi:type="dcterms:W3CDTF">2006-08-16T00:00:00Z</dcterms:created>
  <dcterms:modified xsi:type="dcterms:W3CDTF">2013-09-25T18:19:55Z</dcterms:modified>
</cp:coreProperties>
</file>